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343" r:id="rId2"/>
    <p:sldId id="339" r:id="rId3"/>
    <p:sldId id="340" r:id="rId4"/>
    <p:sldId id="341" r:id="rId5"/>
    <p:sldId id="344" r:id="rId6"/>
    <p:sldId id="345" r:id="rId7"/>
    <p:sldId id="306" r:id="rId8"/>
    <p:sldId id="261" r:id="rId9"/>
    <p:sldId id="262" r:id="rId10"/>
    <p:sldId id="366" r:id="rId11"/>
    <p:sldId id="348" r:id="rId12"/>
    <p:sldId id="361" r:id="rId13"/>
    <p:sldId id="362" r:id="rId14"/>
    <p:sldId id="365" r:id="rId15"/>
    <p:sldId id="363" r:id="rId16"/>
    <p:sldId id="352" r:id="rId17"/>
    <p:sldId id="364" r:id="rId18"/>
  </p:sldIdLst>
  <p:sldSz cx="12198350" cy="6859588"/>
  <p:notesSz cx="6769100" cy="9906000"/>
  <p:custDataLst>
    <p:tags r:id="rId21"/>
  </p:custDataLst>
  <p:defaultText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
          <p15:clr>
            <a:srgbClr val="A4A3A4"/>
          </p15:clr>
        </p15:guide>
        <p15:guide id="2" orient="horz" pos="961" userDrawn="1">
          <p15:clr>
            <a:srgbClr val="A4A3A4"/>
          </p15:clr>
        </p15:guide>
        <p15:guide id="3" orient="horz" pos="777">
          <p15:clr>
            <a:srgbClr val="A4A3A4"/>
          </p15:clr>
        </p15:guide>
        <p15:guide id="4" orient="horz" pos="4033" userDrawn="1">
          <p15:clr>
            <a:srgbClr val="A4A3A4"/>
          </p15:clr>
        </p15:guide>
        <p15:guide id="5" pos="98" userDrawn="1">
          <p15:clr>
            <a:srgbClr val="A4A3A4"/>
          </p15:clr>
        </p15:guide>
        <p15:guide id="6" pos="728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660"/>
  </p:normalViewPr>
  <p:slideViewPr>
    <p:cSldViewPr snapToObjects="1" showGuides="1">
      <p:cViewPr varScale="1">
        <p:scale>
          <a:sx n="85" d="100"/>
          <a:sy n="85" d="100"/>
        </p:scale>
        <p:origin x="917" y="-163"/>
      </p:cViewPr>
      <p:guideLst>
        <p:guide orient="horz" pos="182"/>
        <p:guide orient="horz" pos="961"/>
        <p:guide orient="horz" pos="777"/>
        <p:guide orient="horz" pos="4033"/>
        <p:guide pos="98"/>
        <p:guide pos="7286"/>
      </p:guideLst>
    </p:cSldViewPr>
  </p:slideViewPr>
  <p:notesTextViewPr>
    <p:cViewPr>
      <p:scale>
        <a:sx n="100" d="100"/>
        <a:sy n="100" d="100"/>
      </p:scale>
      <p:origin x="0" y="0"/>
    </p:cViewPr>
  </p:notesTextViewPr>
  <p:notesViewPr>
    <p:cSldViewPr snapToObjects="1" showGuides="1">
      <p:cViewPr varScale="1">
        <p:scale>
          <a:sx n="71" d="100"/>
          <a:sy n="71" d="100"/>
        </p:scale>
        <p:origin x="2851"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B1F18-09F7-44DC-8192-26101894F23B}"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37367DC6-4DBF-4D11-A426-BCA2C4054ADA}">
      <dgm:prSet custT="1"/>
      <dgm:spPr/>
      <dgm:t>
        <a:bodyPr/>
        <a:lstStyle/>
        <a:p>
          <a:r>
            <a:rPr lang="en-US" sz="2800" b="1" dirty="0" smtClean="0">
              <a:effectLst>
                <a:outerShdw blurRad="38100" dist="38100" dir="2700000" algn="tl">
                  <a:srgbClr val="000000">
                    <a:alpha val="43137"/>
                  </a:srgbClr>
                </a:outerShdw>
              </a:effectLst>
            </a:rPr>
            <a:t>System Tutorial</a:t>
          </a:r>
          <a:endParaRPr lang="en-US" sz="2800" b="1" dirty="0">
            <a:effectLst>
              <a:outerShdw blurRad="38100" dist="38100" dir="2700000" algn="tl">
                <a:srgbClr val="000000">
                  <a:alpha val="43137"/>
                </a:srgbClr>
              </a:outerShdw>
            </a:effectLst>
          </a:endParaRPr>
        </a:p>
      </dgm:t>
    </dgm:pt>
    <dgm:pt modelId="{04E8B298-E74E-4AD3-B66D-0241434B7948}" type="parTrans" cxnId="{7151E153-7FD6-410F-BF52-ED650C290731}">
      <dgm:prSet/>
      <dgm:spPr/>
      <dgm:t>
        <a:bodyPr/>
        <a:lstStyle/>
        <a:p>
          <a:endParaRPr lang="en-US" sz="2800"/>
        </a:p>
      </dgm:t>
    </dgm:pt>
    <dgm:pt modelId="{58D4FCC7-94EF-4077-B816-139DEBB27DB2}" type="sibTrans" cxnId="{7151E153-7FD6-410F-BF52-ED650C290731}">
      <dgm:prSet/>
      <dgm:spPr/>
      <dgm:t>
        <a:bodyPr/>
        <a:lstStyle/>
        <a:p>
          <a:endParaRPr lang="en-US" sz="2800"/>
        </a:p>
      </dgm:t>
    </dgm:pt>
    <dgm:pt modelId="{3EFB4482-E0A3-4A90-AC18-BA892056A9B8}" type="pres">
      <dgm:prSet presAssocID="{F1BB1F18-09F7-44DC-8192-26101894F23B}" presName="Name0" presStyleCnt="0">
        <dgm:presLayoutVars>
          <dgm:chMax val="7"/>
          <dgm:chPref val="7"/>
          <dgm:dir/>
        </dgm:presLayoutVars>
      </dgm:prSet>
      <dgm:spPr/>
      <dgm:t>
        <a:bodyPr/>
        <a:lstStyle/>
        <a:p>
          <a:endParaRPr lang="en-US"/>
        </a:p>
      </dgm:t>
    </dgm:pt>
    <dgm:pt modelId="{A2F1E2A3-573A-4D9A-B43B-BC55F049F1DD}" type="pres">
      <dgm:prSet presAssocID="{F1BB1F18-09F7-44DC-8192-26101894F23B}" presName="Name1" presStyleCnt="0"/>
      <dgm:spPr/>
    </dgm:pt>
    <dgm:pt modelId="{651E2804-855E-45A0-9381-D7038A063464}" type="pres">
      <dgm:prSet presAssocID="{F1BB1F18-09F7-44DC-8192-26101894F23B}" presName="cycle" presStyleCnt="0"/>
      <dgm:spPr/>
    </dgm:pt>
    <dgm:pt modelId="{D5834C4D-CADD-4A0F-AE81-AB4CDC537637}" type="pres">
      <dgm:prSet presAssocID="{F1BB1F18-09F7-44DC-8192-26101894F23B}" presName="srcNode" presStyleLbl="node1" presStyleIdx="0" presStyleCnt="1"/>
      <dgm:spPr/>
    </dgm:pt>
    <dgm:pt modelId="{795AA9D0-0CE8-4166-A099-59BABE50E70A}" type="pres">
      <dgm:prSet presAssocID="{F1BB1F18-09F7-44DC-8192-26101894F23B}" presName="conn" presStyleLbl="parChTrans1D2" presStyleIdx="0" presStyleCnt="1"/>
      <dgm:spPr/>
      <dgm:t>
        <a:bodyPr/>
        <a:lstStyle/>
        <a:p>
          <a:endParaRPr lang="en-US"/>
        </a:p>
      </dgm:t>
    </dgm:pt>
    <dgm:pt modelId="{76852181-A9F3-4815-97F8-4B5E29D2068E}" type="pres">
      <dgm:prSet presAssocID="{F1BB1F18-09F7-44DC-8192-26101894F23B}" presName="extraNode" presStyleLbl="node1" presStyleIdx="0" presStyleCnt="1"/>
      <dgm:spPr/>
    </dgm:pt>
    <dgm:pt modelId="{38298FE9-412F-426A-A31F-08DBCFF12F7F}" type="pres">
      <dgm:prSet presAssocID="{F1BB1F18-09F7-44DC-8192-26101894F23B}" presName="dstNode" presStyleLbl="node1" presStyleIdx="0" presStyleCnt="1"/>
      <dgm:spPr/>
    </dgm:pt>
    <dgm:pt modelId="{297D6148-B73D-4482-A20A-60DDD563224A}" type="pres">
      <dgm:prSet presAssocID="{37367DC6-4DBF-4D11-A426-BCA2C4054ADA}" presName="text_1" presStyleLbl="node1" presStyleIdx="0" presStyleCnt="1">
        <dgm:presLayoutVars>
          <dgm:bulletEnabled val="1"/>
        </dgm:presLayoutVars>
      </dgm:prSet>
      <dgm:spPr/>
      <dgm:t>
        <a:bodyPr/>
        <a:lstStyle/>
        <a:p>
          <a:endParaRPr lang="en-US"/>
        </a:p>
      </dgm:t>
    </dgm:pt>
    <dgm:pt modelId="{0DECADD4-63D8-4D80-9363-A12F26FE90DE}" type="pres">
      <dgm:prSet presAssocID="{37367DC6-4DBF-4D11-A426-BCA2C4054ADA}" presName="accent_1" presStyleCnt="0"/>
      <dgm:spPr/>
    </dgm:pt>
    <dgm:pt modelId="{9D06345B-D2D0-4AC8-B2FC-2037E3DA695E}" type="pres">
      <dgm:prSet presAssocID="{37367DC6-4DBF-4D11-A426-BCA2C4054ADA}" presName="accentRepeatNode" presStyleLbl="solidFgAcc1" presStyleIdx="0" presStyleCnt="1">
        <dgm:style>
          <a:lnRef idx="0">
            <a:schemeClr val="accent1"/>
          </a:lnRef>
          <a:fillRef idx="3">
            <a:schemeClr val="accent1"/>
          </a:fillRef>
          <a:effectRef idx="3">
            <a:schemeClr val="accent1"/>
          </a:effectRef>
          <a:fontRef idx="minor">
            <a:schemeClr val="lt1"/>
          </a:fontRef>
        </dgm:style>
      </dgm:prSet>
      <dgm:spPr/>
    </dgm:pt>
  </dgm:ptLst>
  <dgm:cxnLst>
    <dgm:cxn modelId="{2DDFC037-D303-453E-B387-9BA8E56F2991}" type="presOf" srcId="{58D4FCC7-94EF-4077-B816-139DEBB27DB2}" destId="{795AA9D0-0CE8-4166-A099-59BABE50E70A}" srcOrd="0" destOrd="0" presId="urn:microsoft.com/office/officeart/2008/layout/VerticalCurvedList"/>
    <dgm:cxn modelId="{BEB81686-F2B0-4219-A36C-6CF3D15522E2}" type="presOf" srcId="{F1BB1F18-09F7-44DC-8192-26101894F23B}" destId="{3EFB4482-E0A3-4A90-AC18-BA892056A9B8}" srcOrd="0" destOrd="0" presId="urn:microsoft.com/office/officeart/2008/layout/VerticalCurvedList"/>
    <dgm:cxn modelId="{78A85779-EAD1-474E-B1E8-21C0A0C95835}" type="presOf" srcId="{37367DC6-4DBF-4D11-A426-BCA2C4054ADA}" destId="{297D6148-B73D-4482-A20A-60DDD563224A}" srcOrd="0" destOrd="0" presId="urn:microsoft.com/office/officeart/2008/layout/VerticalCurvedList"/>
    <dgm:cxn modelId="{7151E153-7FD6-410F-BF52-ED650C290731}" srcId="{F1BB1F18-09F7-44DC-8192-26101894F23B}" destId="{37367DC6-4DBF-4D11-A426-BCA2C4054ADA}" srcOrd="0" destOrd="0" parTransId="{04E8B298-E74E-4AD3-B66D-0241434B7948}" sibTransId="{58D4FCC7-94EF-4077-B816-139DEBB27DB2}"/>
    <dgm:cxn modelId="{9668A986-E7E2-434E-BE39-826FA1A1CC72}" type="presParOf" srcId="{3EFB4482-E0A3-4A90-AC18-BA892056A9B8}" destId="{A2F1E2A3-573A-4D9A-B43B-BC55F049F1DD}" srcOrd="0" destOrd="0" presId="urn:microsoft.com/office/officeart/2008/layout/VerticalCurvedList"/>
    <dgm:cxn modelId="{B3438A2E-F999-45EC-947E-47362F50C693}" type="presParOf" srcId="{A2F1E2A3-573A-4D9A-B43B-BC55F049F1DD}" destId="{651E2804-855E-45A0-9381-D7038A063464}" srcOrd="0" destOrd="0" presId="urn:microsoft.com/office/officeart/2008/layout/VerticalCurvedList"/>
    <dgm:cxn modelId="{E296686A-287F-41CB-8BAC-392EA5744ABC}" type="presParOf" srcId="{651E2804-855E-45A0-9381-D7038A063464}" destId="{D5834C4D-CADD-4A0F-AE81-AB4CDC537637}" srcOrd="0" destOrd="0" presId="urn:microsoft.com/office/officeart/2008/layout/VerticalCurvedList"/>
    <dgm:cxn modelId="{CF415653-B008-4CB3-93C9-3C039403F58F}" type="presParOf" srcId="{651E2804-855E-45A0-9381-D7038A063464}" destId="{795AA9D0-0CE8-4166-A099-59BABE50E70A}" srcOrd="1" destOrd="0" presId="urn:microsoft.com/office/officeart/2008/layout/VerticalCurvedList"/>
    <dgm:cxn modelId="{0974E826-0FCC-4AA0-A4D1-D04327D2B089}" type="presParOf" srcId="{651E2804-855E-45A0-9381-D7038A063464}" destId="{76852181-A9F3-4815-97F8-4B5E29D2068E}" srcOrd="2" destOrd="0" presId="urn:microsoft.com/office/officeart/2008/layout/VerticalCurvedList"/>
    <dgm:cxn modelId="{C9FD24F5-313E-4A4C-A4F0-D5C70ADF2F7A}" type="presParOf" srcId="{651E2804-855E-45A0-9381-D7038A063464}" destId="{38298FE9-412F-426A-A31F-08DBCFF12F7F}" srcOrd="3" destOrd="0" presId="urn:microsoft.com/office/officeart/2008/layout/VerticalCurvedList"/>
    <dgm:cxn modelId="{9CF488F8-E1B8-434A-9305-0BF2619D242F}" type="presParOf" srcId="{A2F1E2A3-573A-4D9A-B43B-BC55F049F1DD}" destId="{297D6148-B73D-4482-A20A-60DDD563224A}" srcOrd="1" destOrd="0" presId="urn:microsoft.com/office/officeart/2008/layout/VerticalCurvedList"/>
    <dgm:cxn modelId="{88D58ACE-6667-47D9-89D0-9E4C7ECB5823}" type="presParOf" srcId="{A2F1E2A3-573A-4D9A-B43B-BC55F049F1DD}" destId="{0DECADD4-63D8-4D80-9363-A12F26FE90DE}" srcOrd="2" destOrd="0" presId="urn:microsoft.com/office/officeart/2008/layout/VerticalCurvedList"/>
    <dgm:cxn modelId="{9CE04FBF-65AB-453D-9CF4-ED4D2B2C0142}" type="presParOf" srcId="{0DECADD4-63D8-4D80-9363-A12F26FE90DE}" destId="{9D06345B-D2D0-4AC8-B2FC-2037E3DA69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A9D0-0CE8-4166-A099-59BABE50E70A}">
      <dsp:nvSpPr>
        <dsp:cNvPr id="0" name=""/>
        <dsp:cNvSpPr/>
      </dsp:nvSpPr>
      <dsp:spPr>
        <a:xfrm>
          <a:off x="-5126782" y="-851733"/>
          <a:ext cx="6624011" cy="6624011"/>
        </a:xfrm>
        <a:prstGeom prst="blockArc">
          <a:avLst>
            <a:gd name="adj1" fmla="val 18900000"/>
            <a:gd name="adj2" fmla="val 2700000"/>
            <a:gd name="adj3" fmla="val 32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D6148-B73D-4482-A20A-60DDD563224A}">
      <dsp:nvSpPr>
        <dsp:cNvPr id="0" name=""/>
        <dsp:cNvSpPr/>
      </dsp:nvSpPr>
      <dsp:spPr>
        <a:xfrm>
          <a:off x="1449682" y="1300526"/>
          <a:ext cx="5619693" cy="231949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52841"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effectLst>
                <a:outerShdw blurRad="38100" dist="38100" dir="2700000" algn="tl">
                  <a:srgbClr val="000000">
                    <a:alpha val="43137"/>
                  </a:srgbClr>
                </a:outerShdw>
              </a:effectLst>
            </a:rPr>
            <a:t>System Tutorial</a:t>
          </a:r>
          <a:endParaRPr lang="en-US" sz="2800" b="1" kern="1200" dirty="0">
            <a:effectLst>
              <a:outerShdw blurRad="38100" dist="38100" dir="2700000" algn="tl">
                <a:srgbClr val="000000">
                  <a:alpha val="43137"/>
                </a:srgbClr>
              </a:outerShdw>
            </a:effectLst>
          </a:endParaRPr>
        </a:p>
      </dsp:txBody>
      <dsp:txXfrm>
        <a:off x="1449682" y="1300526"/>
        <a:ext cx="5619693" cy="2319491"/>
      </dsp:txXfrm>
    </dsp:sp>
    <dsp:sp modelId="{9D06345B-D2D0-4AC8-B2FC-2037E3DA695E}">
      <dsp:nvSpPr>
        <dsp:cNvPr id="0" name=""/>
        <dsp:cNvSpPr/>
      </dsp:nvSpPr>
      <dsp:spPr>
        <a:xfrm>
          <a:off x="0" y="1010589"/>
          <a:ext cx="2899364" cy="2899364"/>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33277" cy="49702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34257" y="0"/>
            <a:ext cx="2933277" cy="497020"/>
          </a:xfrm>
          <a:prstGeom prst="rect">
            <a:avLst/>
          </a:prstGeom>
        </p:spPr>
        <p:txBody>
          <a:bodyPr vert="horz" lIns="91440" tIns="45720" rIns="91440" bIns="45720" rtlCol="0"/>
          <a:lstStyle>
            <a:lvl1pPr algn="r">
              <a:defRPr sz="1200"/>
            </a:lvl1pPr>
          </a:lstStyle>
          <a:p>
            <a:fld id="{2C659FAD-8E5C-4176-8A0F-78C6A7CAAD66}" type="datetimeFigureOut">
              <a:rPr lang="de-DE" smtClean="0"/>
              <a:t>09.11.2020</a:t>
            </a:fld>
            <a:endParaRPr lang="de-DE" dirty="0"/>
          </a:p>
        </p:txBody>
      </p:sp>
      <p:sp>
        <p:nvSpPr>
          <p:cNvPr id="4" name="Fußzeilenplatzhalter 3"/>
          <p:cNvSpPr>
            <a:spLocks noGrp="1"/>
          </p:cNvSpPr>
          <p:nvPr>
            <p:ph type="ftr" sz="quarter" idx="2"/>
          </p:nvPr>
        </p:nvSpPr>
        <p:spPr>
          <a:xfrm>
            <a:off x="0" y="9408981"/>
            <a:ext cx="2933277" cy="497019"/>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34257" y="9408981"/>
            <a:ext cx="2933277" cy="497019"/>
          </a:xfrm>
          <a:prstGeom prst="rect">
            <a:avLst/>
          </a:prstGeom>
        </p:spPr>
        <p:txBody>
          <a:bodyPr vert="horz" lIns="91440" tIns="45720" rIns="91440" bIns="45720" rtlCol="0" anchor="b"/>
          <a:lstStyle>
            <a:lvl1pPr algn="r">
              <a:defRPr sz="1200"/>
            </a:lvl1pPr>
          </a:lstStyle>
          <a:p>
            <a:fld id="{4C773134-F8AD-46E6-8489-08AFD7CEB534}" type="slidenum">
              <a:rPr lang="de-DE" smtClean="0"/>
              <a:t>‹#›</a:t>
            </a:fld>
            <a:endParaRPr lang="de-DE" dirty="0"/>
          </a:p>
        </p:txBody>
      </p:sp>
    </p:spTree>
    <p:extLst>
      <p:ext uri="{BB962C8B-B14F-4D97-AF65-F5344CB8AC3E}">
        <p14:creationId xmlns:p14="http://schemas.microsoft.com/office/powerpoint/2010/main" val="2729443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3277" cy="495300"/>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34257" y="0"/>
            <a:ext cx="2933277" cy="495300"/>
          </a:xfrm>
          <a:prstGeom prst="rect">
            <a:avLst/>
          </a:prstGeom>
        </p:spPr>
        <p:txBody>
          <a:bodyPr vert="horz" lIns="91440" tIns="45720" rIns="91440" bIns="45720" rtlCol="0"/>
          <a:lstStyle>
            <a:lvl1pPr algn="r">
              <a:defRPr sz="1200"/>
            </a:lvl1pPr>
          </a:lstStyle>
          <a:p>
            <a:fld id="{0B60EFE2-D792-441D-A0CB-85B7BAE28A53}" type="datetimeFigureOut">
              <a:rPr lang="de-DE" smtClean="0"/>
              <a:t>09.11.2020</a:t>
            </a:fld>
            <a:endParaRPr lang="de-DE" dirty="0"/>
          </a:p>
        </p:txBody>
      </p:sp>
      <p:sp>
        <p:nvSpPr>
          <p:cNvPr id="4" name="Slide Image Placeholder 3"/>
          <p:cNvSpPr>
            <a:spLocks noGrp="1" noRot="1" noChangeAspect="1"/>
          </p:cNvSpPr>
          <p:nvPr>
            <p:ph type="sldImg" idx="2"/>
          </p:nvPr>
        </p:nvSpPr>
        <p:spPr>
          <a:xfrm>
            <a:off x="82550" y="742950"/>
            <a:ext cx="6604000" cy="37147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76910" y="4705350"/>
            <a:ext cx="5415280" cy="4457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408981"/>
            <a:ext cx="2933277" cy="495300"/>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34257" y="9408981"/>
            <a:ext cx="2933277" cy="495300"/>
          </a:xfrm>
          <a:prstGeom prst="rect">
            <a:avLst/>
          </a:prstGeom>
        </p:spPr>
        <p:txBody>
          <a:bodyPr vert="horz" lIns="91440" tIns="45720" rIns="91440" bIns="45720" rtlCol="0" anchor="b"/>
          <a:lstStyle>
            <a:lvl1pPr algn="r">
              <a:defRPr sz="1200"/>
            </a:lvl1pPr>
          </a:lstStyle>
          <a:p>
            <a:fld id="{AC7F1437-3BF2-450D-A7B9-B11E523F51F3}" type="slidenum">
              <a:rPr lang="de-DE" smtClean="0"/>
              <a:t>‹#›</a:t>
            </a:fld>
            <a:endParaRPr lang="de-DE" dirty="0"/>
          </a:p>
        </p:txBody>
      </p:sp>
    </p:spTree>
    <p:extLst>
      <p:ext uri="{BB962C8B-B14F-4D97-AF65-F5344CB8AC3E}">
        <p14:creationId xmlns:p14="http://schemas.microsoft.com/office/powerpoint/2010/main" val="202228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8"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5122466"/>
            <a:ext cx="10936525" cy="1025922"/>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lines of text, dd. </a:t>
            </a:r>
            <a:r>
              <a:rPr lang="en-GB" dirty="0" err="1" smtClean="0"/>
              <a:t>mmmm</a:t>
            </a:r>
            <a:r>
              <a:rPr lang="en-GB" dirty="0" smtClean="0"/>
              <a:t> </a:t>
            </a:r>
            <a:r>
              <a:rPr lang="en-GB" dirty="0" err="1" smtClean="0"/>
              <a:t>yyyy</a:t>
            </a:r>
            <a:endParaRPr lang="en-GB" dirty="0"/>
          </a:p>
        </p:txBody>
      </p:sp>
      <p:pic>
        <p:nvPicPr>
          <p:cNvPr id="29"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9482598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ontent/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2480741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2 lines">
    <p:spTree>
      <p:nvGrpSpPr>
        <p:cNvPr id="1" name=""/>
        <p:cNvGrpSpPr/>
        <p:nvPr/>
      </p:nvGrpSpPr>
      <p:grpSpPr>
        <a:xfrm>
          <a:off x="0" y="0"/>
          <a:ext cx="0" cy="0"/>
          <a:chOff x="0" y="0"/>
          <a:chExt cx="0" cy="0"/>
        </a:xfrm>
      </p:grpSpPr>
      <p:grpSp>
        <p:nvGrpSpPr>
          <p:cNvPr id="21" name="Regieanweisungen"/>
          <p:cNvGrpSpPr/>
          <p:nvPr userDrawn="1"/>
        </p:nvGrpSpPr>
        <p:grpSpPr>
          <a:xfrm>
            <a:off x="-2088000" y="-468000"/>
            <a:ext cx="13654799" cy="7794000"/>
            <a:chOff x="-2088000" y="-468000"/>
            <a:chExt cx="13654799" cy="7794000"/>
          </a:xfrm>
        </p:grpSpPr>
        <p:sp>
          <p:nvSpPr>
            <p:cNvPr id="22"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3"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4" name="Hinweise links"/>
            <p:cNvGrpSpPr/>
            <p:nvPr userDrawn="1"/>
          </p:nvGrpSpPr>
          <p:grpSpPr>
            <a:xfrm>
              <a:off x="-2088000" y="0"/>
              <a:ext cx="1980000" cy="3528000"/>
              <a:chOff x="-2088000" y="0"/>
              <a:chExt cx="1980000" cy="3528000"/>
            </a:xfrm>
          </p:grpSpPr>
          <p:sp>
            <p:nvSpPr>
              <p:cNvPr id="25"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6" name="Listenebenen"/>
              <p:cNvGrpSpPr/>
              <p:nvPr userDrawn="1"/>
            </p:nvGrpSpPr>
            <p:grpSpPr>
              <a:xfrm>
                <a:off x="-1692000" y="2232000"/>
                <a:ext cx="1548000" cy="792000"/>
                <a:chOff x="-1692000" y="2160000"/>
                <a:chExt cx="1548000" cy="792000"/>
              </a:xfrm>
            </p:grpSpPr>
            <p:sp>
              <p:nvSpPr>
                <p:cNvPr id="2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1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a:t>
            </a:r>
            <a:r>
              <a:rPr lang="en-GB" noProof="0" dirty="0" err="1" smtClean="0"/>
              <a:t>Corpo</a:t>
            </a:r>
            <a:r>
              <a:rPr lang="en-GB" noProof="0" dirty="0" smtClean="0"/>
              <a:t> 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Picture Placeholder 3"/>
          <p:cNvSpPr>
            <a:spLocks noGrp="1"/>
          </p:cNvSpPr>
          <p:nvPr>
            <p:ph type="pic" sz="quarter" idx="13" hasCustomPrompt="1"/>
          </p:nvPr>
        </p:nvSpPr>
        <p:spPr bwMode="gray">
          <a:xfrm>
            <a:off x="630237" y="1504950"/>
            <a:ext cx="10936286" cy="498439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6982490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content/ Headline 1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6407403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74"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29999" y="1233488"/>
            <a:ext cx="10936525" cy="5255852"/>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12870429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1 line">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2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7"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18" name="Picture Placeholder 3"/>
          <p:cNvSpPr>
            <a:spLocks noGrp="1"/>
          </p:cNvSpPr>
          <p:nvPr>
            <p:ph type="pic" sz="quarter" idx="13" hasCustomPrompt="1"/>
          </p:nvPr>
        </p:nvSpPr>
        <p:spPr bwMode="gray">
          <a:xfrm>
            <a:off x="630237" y="1233488"/>
            <a:ext cx="10936286" cy="525585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7621007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M"/>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2906401"/>
            <a:ext cx="5122863" cy="3581712"/>
          </a:xfrm>
          <a:custGeom>
            <a:avLst/>
            <a:gdLst>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0 h 3581712"/>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 name="connsiteX5" fmla="*/ 0 w 5122800"/>
              <a:gd name="connsiteY5" fmla="*/ 0 h 3581712"/>
              <a:gd name="connsiteX0" fmla="*/ 0 w 5122800"/>
              <a:gd name="connsiteY0" fmla="*/ 44878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800" h="3581712">
                <a:moveTo>
                  <a:pt x="0" y="448780"/>
                </a:moveTo>
                <a:lnTo>
                  <a:pt x="5122800" y="0"/>
                </a:lnTo>
                <a:lnTo>
                  <a:pt x="5122800" y="3581712"/>
                </a:lnTo>
                <a:lnTo>
                  <a:pt x="0" y="3581712"/>
                </a:lnTo>
                <a:lnTo>
                  <a:pt x="0" y="44878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354"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195888" y="2285097"/>
            <a:ext cx="7002461" cy="4203016"/>
          </a:xfrm>
          <a:custGeom>
            <a:avLst/>
            <a:gdLst>
              <a:gd name="connsiteX0" fmla="*/ 0 w 7003550"/>
              <a:gd name="connsiteY0" fmla="*/ 0 h 4203016"/>
              <a:gd name="connsiteX1" fmla="*/ 7003550 w 7003550"/>
              <a:gd name="connsiteY1" fmla="*/ 0 h 4203016"/>
              <a:gd name="connsiteX2" fmla="*/ 7003550 w 7003550"/>
              <a:gd name="connsiteY2" fmla="*/ 4203016 h 4203016"/>
              <a:gd name="connsiteX3" fmla="*/ 0 w 7003550"/>
              <a:gd name="connsiteY3" fmla="*/ 4203016 h 4203016"/>
              <a:gd name="connsiteX4" fmla="*/ 0 w 7003550"/>
              <a:gd name="connsiteY4" fmla="*/ 0 h 4203016"/>
              <a:gd name="connsiteX0" fmla="*/ 1294 w 7004844"/>
              <a:gd name="connsiteY0" fmla="*/ 0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 name="connsiteX5" fmla="*/ 1294 w 7004844"/>
              <a:gd name="connsiteY5" fmla="*/ 0 h 4203016"/>
              <a:gd name="connsiteX0" fmla="*/ 0 w 7004844"/>
              <a:gd name="connsiteY0" fmla="*/ 878655 h 4466405"/>
              <a:gd name="connsiteX1" fmla="*/ 7004844 w 7004844"/>
              <a:gd name="connsiteY1" fmla="*/ 263389 h 4466405"/>
              <a:gd name="connsiteX2" fmla="*/ 7004844 w 7004844"/>
              <a:gd name="connsiteY2" fmla="*/ 4466405 h 4466405"/>
              <a:gd name="connsiteX3" fmla="*/ 1294 w 7004844"/>
              <a:gd name="connsiteY3" fmla="*/ 4466405 h 4466405"/>
              <a:gd name="connsiteX4" fmla="*/ 0 w 7004844"/>
              <a:gd name="connsiteY4" fmla="*/ 878655 h 4466405"/>
              <a:gd name="connsiteX0" fmla="*/ 0 w 7004844"/>
              <a:gd name="connsiteY0" fmla="*/ 615266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4844" h="4203016">
                <a:moveTo>
                  <a:pt x="0" y="615266"/>
                </a:moveTo>
                <a:lnTo>
                  <a:pt x="7004844" y="0"/>
                </a:lnTo>
                <a:lnTo>
                  <a:pt x="7004844" y="4203016"/>
                </a:lnTo>
                <a:lnTo>
                  <a:pt x="1294" y="4203016"/>
                </a:lnTo>
                <a:cubicBezTo>
                  <a:pt x="863" y="3007099"/>
                  <a:pt x="431" y="1811183"/>
                  <a:pt x="0" y="61526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876312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guide id="3" pos="3273" userDrawn="1">
          <p15:clr>
            <a:srgbClr val="FBAE40"/>
          </p15:clr>
        </p15:guide>
        <p15:guide id="5" pos="322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689047"/>
            <a:ext cx="6062663" cy="4799065"/>
          </a:xfrm>
          <a:custGeom>
            <a:avLst/>
            <a:gdLst>
              <a:gd name="connsiteX0" fmla="*/ 0 w 6060500"/>
              <a:gd name="connsiteY0" fmla="*/ 0 h 4799065"/>
              <a:gd name="connsiteX1" fmla="*/ 6060500 w 6060500"/>
              <a:gd name="connsiteY1" fmla="*/ 0 h 4799065"/>
              <a:gd name="connsiteX2" fmla="*/ 6060500 w 6060500"/>
              <a:gd name="connsiteY2" fmla="*/ 4799065 h 4799065"/>
              <a:gd name="connsiteX3" fmla="*/ 0 w 6060500"/>
              <a:gd name="connsiteY3" fmla="*/ 4799065 h 4799065"/>
              <a:gd name="connsiteX4" fmla="*/ 0 w 6060500"/>
              <a:gd name="connsiteY4" fmla="*/ 0 h 4799065"/>
              <a:gd name="connsiteX0" fmla="*/ 2382 w 6062882"/>
              <a:gd name="connsiteY0" fmla="*/ 0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 name="connsiteX5" fmla="*/ 2382 w 6062882"/>
              <a:gd name="connsiteY5" fmla="*/ 0 h 4799065"/>
              <a:gd name="connsiteX0" fmla="*/ 0 w 6062882"/>
              <a:gd name="connsiteY0" fmla="*/ 532659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882" h="4799065">
                <a:moveTo>
                  <a:pt x="0" y="532659"/>
                </a:moveTo>
                <a:lnTo>
                  <a:pt x="6062882" y="0"/>
                </a:lnTo>
                <a:lnTo>
                  <a:pt x="6062882" y="4799065"/>
                </a:lnTo>
                <a:lnTo>
                  <a:pt x="2382" y="4799065"/>
                </a:lnTo>
                <a:lnTo>
                  <a:pt x="0" y="532659"/>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716" cy="1116000"/>
          </a:xfrm>
          <a:custGeom>
            <a:avLst/>
            <a:gdLst>
              <a:gd name="connsiteX0" fmla="*/ 0 w 10936355"/>
              <a:gd name="connsiteY0" fmla="*/ 0 h 1116000"/>
              <a:gd name="connsiteX1" fmla="*/ 10936355 w 10936355"/>
              <a:gd name="connsiteY1" fmla="*/ 0 h 1116000"/>
              <a:gd name="connsiteX2" fmla="*/ 10936355 w 10936355"/>
              <a:gd name="connsiteY2" fmla="*/ 1116000 h 1116000"/>
              <a:gd name="connsiteX3" fmla="*/ 0 w 10936355"/>
              <a:gd name="connsiteY3" fmla="*/ 1116000 h 1116000"/>
              <a:gd name="connsiteX4" fmla="*/ 0 w 10936355"/>
              <a:gd name="connsiteY4" fmla="*/ 0 h 1116000"/>
              <a:gd name="connsiteX0" fmla="*/ 0 w 10936355"/>
              <a:gd name="connsiteY0" fmla="*/ 0 h 1116000"/>
              <a:gd name="connsiteX1" fmla="*/ 10936355 w 10936355"/>
              <a:gd name="connsiteY1" fmla="*/ 0 h 1116000"/>
              <a:gd name="connsiteX2" fmla="*/ 10936355 w 10936355"/>
              <a:gd name="connsiteY2" fmla="*/ 1116000 h 1116000"/>
              <a:gd name="connsiteX3" fmla="*/ 5793216 w 10936355"/>
              <a:gd name="connsiteY3" fmla="*/ 1113155 h 1116000"/>
              <a:gd name="connsiteX4" fmla="*/ 0 w 10936355"/>
              <a:gd name="connsiteY4" fmla="*/ 1116000 h 1116000"/>
              <a:gd name="connsiteX5" fmla="*/ 0 w 10936355"/>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10936355 w 10936716"/>
              <a:gd name="connsiteY3" fmla="*/ 1116000 h 1116000"/>
              <a:gd name="connsiteX4" fmla="*/ 5793216 w 10936716"/>
              <a:gd name="connsiteY4" fmla="*/ 1113155 h 1116000"/>
              <a:gd name="connsiteX5" fmla="*/ 0 w 10936716"/>
              <a:gd name="connsiteY5" fmla="*/ 1116000 h 1116000"/>
              <a:gd name="connsiteX6" fmla="*/ 0 w 10936716"/>
              <a:gd name="connsiteY6"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1116000">
                <a:moveTo>
                  <a:pt x="0" y="0"/>
                </a:moveTo>
                <a:lnTo>
                  <a:pt x="10936355" y="0"/>
                </a:lnTo>
                <a:cubicBezTo>
                  <a:pt x="10936475" y="226272"/>
                  <a:pt x="10936596" y="452543"/>
                  <a:pt x="10936716" y="678815"/>
                </a:cubicBezTo>
                <a:lnTo>
                  <a:pt x="5793216" y="1113155"/>
                </a:lnTo>
                <a:lnTo>
                  <a:pt x="0" y="1116000"/>
                </a:lnTo>
                <a:lnTo>
                  <a:pt x="0" y="0"/>
                </a:lnTo>
                <a:close/>
              </a:path>
            </a:pathLst>
          </a:custGeom>
        </p:spPr>
        <p:txBody>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135688" y="1149277"/>
            <a:ext cx="6060811" cy="5338836"/>
          </a:xfrm>
          <a:custGeom>
            <a:avLst/>
            <a:gdLst>
              <a:gd name="connsiteX0" fmla="*/ 0 w 6063460"/>
              <a:gd name="connsiteY0" fmla="*/ 0 h 5338836"/>
              <a:gd name="connsiteX1" fmla="*/ 6063460 w 6063460"/>
              <a:gd name="connsiteY1" fmla="*/ 0 h 5338836"/>
              <a:gd name="connsiteX2" fmla="*/ 6063460 w 6063460"/>
              <a:gd name="connsiteY2" fmla="*/ 5338836 h 5338836"/>
              <a:gd name="connsiteX3" fmla="*/ 0 w 6063460"/>
              <a:gd name="connsiteY3" fmla="*/ 5338836 h 5338836"/>
              <a:gd name="connsiteX4" fmla="*/ 0 w 6063460"/>
              <a:gd name="connsiteY4" fmla="*/ 0 h 5338836"/>
              <a:gd name="connsiteX0" fmla="*/ 790 w 6064250"/>
              <a:gd name="connsiteY0" fmla="*/ 0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 name="connsiteX5" fmla="*/ 790 w 6064250"/>
              <a:gd name="connsiteY5" fmla="*/ 0 h 5338836"/>
              <a:gd name="connsiteX0" fmla="*/ 0 w 6064250"/>
              <a:gd name="connsiteY0" fmla="*/ 950596 h 5757546"/>
              <a:gd name="connsiteX1" fmla="*/ 6064250 w 6064250"/>
              <a:gd name="connsiteY1" fmla="*/ 418710 h 5757546"/>
              <a:gd name="connsiteX2" fmla="*/ 6064250 w 6064250"/>
              <a:gd name="connsiteY2" fmla="*/ 5757546 h 5757546"/>
              <a:gd name="connsiteX3" fmla="*/ 790 w 6064250"/>
              <a:gd name="connsiteY3" fmla="*/ 5757546 h 5757546"/>
              <a:gd name="connsiteX4" fmla="*/ 0 w 6064250"/>
              <a:gd name="connsiteY4" fmla="*/ 950596 h 5757546"/>
              <a:gd name="connsiteX0" fmla="*/ 0 w 6064250"/>
              <a:gd name="connsiteY0" fmla="*/ 531886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250" h="5338836">
                <a:moveTo>
                  <a:pt x="0" y="531886"/>
                </a:moveTo>
                <a:lnTo>
                  <a:pt x="6064250" y="0"/>
                </a:lnTo>
                <a:lnTo>
                  <a:pt x="6064250" y="5338836"/>
                </a:lnTo>
                <a:lnTo>
                  <a:pt x="790" y="5338836"/>
                </a:lnTo>
                <a:cubicBezTo>
                  <a:pt x="527" y="3736519"/>
                  <a:pt x="263" y="2134203"/>
                  <a:pt x="0" y="53188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3470766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orient="horz" pos="182" userDrawn="1">
          <p15:clr>
            <a:srgbClr val="FBAE40"/>
          </p15:clr>
        </p15:guide>
        <p15:guide id="3" pos="3819" userDrawn="1">
          <p15:clr>
            <a:srgbClr val="FBAE40"/>
          </p15:clr>
        </p15:guide>
        <p15:guide id="4" pos="386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Brushing/ image 2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S"/>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617532" y="1"/>
            <a:ext cx="5579268" cy="5067299"/>
          </a:xfrm>
          <a:custGeom>
            <a:avLst/>
            <a:gdLst>
              <a:gd name="connsiteX0" fmla="*/ 0 w 5579268"/>
              <a:gd name="connsiteY0" fmla="*/ 0 h 5067299"/>
              <a:gd name="connsiteX1" fmla="*/ 5579268 w 5579268"/>
              <a:gd name="connsiteY1" fmla="*/ 0 h 5067299"/>
              <a:gd name="connsiteX2" fmla="*/ 5579268 w 5579268"/>
              <a:gd name="connsiteY2" fmla="*/ 5067299 h 5067299"/>
              <a:gd name="connsiteX3" fmla="*/ 0 w 5579268"/>
              <a:gd name="connsiteY3" fmla="*/ 5067299 h 5067299"/>
              <a:gd name="connsiteX4" fmla="*/ 0 w 5579268"/>
              <a:gd name="connsiteY4" fmla="*/ 0 h 5067299"/>
              <a:gd name="connsiteX0" fmla="*/ 0 w 5579268"/>
              <a:gd name="connsiteY0" fmla="*/ 0 h 5067299"/>
              <a:gd name="connsiteX1" fmla="*/ 5579268 w 5579268"/>
              <a:gd name="connsiteY1" fmla="*/ 0 h 5067299"/>
              <a:gd name="connsiteX2" fmla="*/ 5579231 w 5579268"/>
              <a:gd name="connsiteY2" fmla="*/ 4581524 h 5067299"/>
              <a:gd name="connsiteX3" fmla="*/ 5579268 w 5579268"/>
              <a:gd name="connsiteY3" fmla="*/ 5067299 h 5067299"/>
              <a:gd name="connsiteX4" fmla="*/ 0 w 5579268"/>
              <a:gd name="connsiteY4" fmla="*/ 5067299 h 5067299"/>
              <a:gd name="connsiteX5" fmla="*/ 0 w 5579268"/>
              <a:gd name="connsiteY5" fmla="*/ 0 h 5067299"/>
              <a:gd name="connsiteX0" fmla="*/ 0 w 5579268"/>
              <a:gd name="connsiteY0" fmla="*/ 0 h 5471929"/>
              <a:gd name="connsiteX1" fmla="*/ 5579268 w 5579268"/>
              <a:gd name="connsiteY1" fmla="*/ 0 h 5471929"/>
              <a:gd name="connsiteX2" fmla="*/ 5579231 w 5579268"/>
              <a:gd name="connsiteY2" fmla="*/ 4581524 h 5471929"/>
              <a:gd name="connsiteX3" fmla="*/ 0 w 5579268"/>
              <a:gd name="connsiteY3" fmla="*/ 5067299 h 5471929"/>
              <a:gd name="connsiteX4" fmla="*/ 0 w 5579268"/>
              <a:gd name="connsiteY4" fmla="*/ 0 h 5471929"/>
              <a:gd name="connsiteX0" fmla="*/ 0 w 5579268"/>
              <a:gd name="connsiteY0" fmla="*/ 0 h 5067299"/>
              <a:gd name="connsiteX1" fmla="*/ 5579268 w 5579268"/>
              <a:gd name="connsiteY1" fmla="*/ 0 h 5067299"/>
              <a:gd name="connsiteX2" fmla="*/ 5579231 w 5579268"/>
              <a:gd name="connsiteY2" fmla="*/ 4581524 h 5067299"/>
              <a:gd name="connsiteX3" fmla="*/ 0 w 5579268"/>
              <a:gd name="connsiteY3" fmla="*/ 5067299 h 5067299"/>
              <a:gd name="connsiteX4" fmla="*/ 0 w 5579268"/>
              <a:gd name="connsiteY4" fmla="*/ 0 h 506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268" h="5067299">
                <a:moveTo>
                  <a:pt x="0" y="0"/>
                </a:moveTo>
                <a:lnTo>
                  <a:pt x="5579268" y="0"/>
                </a:lnTo>
                <a:cubicBezTo>
                  <a:pt x="5579256" y="1527175"/>
                  <a:pt x="5579243" y="3054349"/>
                  <a:pt x="5579231" y="4581524"/>
                </a:cubicBezTo>
                <a:lnTo>
                  <a:pt x="0" y="506729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4" name="Picture Placeholder 3"/>
          <p:cNvSpPr>
            <a:spLocks noGrp="1"/>
          </p:cNvSpPr>
          <p:nvPr>
            <p:ph type="pic" sz="quarter" idx="14" hasCustomPrompt="1"/>
          </p:nvPr>
        </p:nvSpPr>
        <p:spPr bwMode="gray">
          <a:xfrm>
            <a:off x="0" y="1"/>
            <a:ext cx="6550041" cy="5652406"/>
          </a:xfrm>
          <a:custGeom>
            <a:avLst/>
            <a:gdLst>
              <a:gd name="connsiteX0" fmla="*/ 0 w 6550041"/>
              <a:gd name="connsiteY0" fmla="*/ 0 h 5652406"/>
              <a:gd name="connsiteX1" fmla="*/ 6550041 w 6550041"/>
              <a:gd name="connsiteY1" fmla="*/ 0 h 5652406"/>
              <a:gd name="connsiteX2" fmla="*/ 6550041 w 6550041"/>
              <a:gd name="connsiteY2" fmla="*/ 5652406 h 5652406"/>
              <a:gd name="connsiteX3" fmla="*/ 0 w 6550041"/>
              <a:gd name="connsiteY3" fmla="*/ 5652406 h 5652406"/>
              <a:gd name="connsiteX4" fmla="*/ 0 w 6550041"/>
              <a:gd name="connsiteY4" fmla="*/ 0 h 5652406"/>
              <a:gd name="connsiteX0" fmla="*/ 0 w 6550041"/>
              <a:gd name="connsiteY0" fmla="*/ 0 h 5652406"/>
              <a:gd name="connsiteX1" fmla="*/ 6550041 w 6550041"/>
              <a:gd name="connsiteY1" fmla="*/ 0 h 5652406"/>
              <a:gd name="connsiteX2" fmla="*/ 6548438 w 6550041"/>
              <a:gd name="connsiteY2" fmla="*/ 5074443 h 5652406"/>
              <a:gd name="connsiteX3" fmla="*/ 6550041 w 6550041"/>
              <a:gd name="connsiteY3" fmla="*/ 5652406 h 5652406"/>
              <a:gd name="connsiteX4" fmla="*/ 0 w 6550041"/>
              <a:gd name="connsiteY4" fmla="*/ 5652406 h 5652406"/>
              <a:gd name="connsiteX5" fmla="*/ 0 w 6550041"/>
              <a:gd name="connsiteY5" fmla="*/ 0 h 5652406"/>
              <a:gd name="connsiteX0" fmla="*/ 0 w 6550041"/>
              <a:gd name="connsiteY0" fmla="*/ 0 h 6090174"/>
              <a:gd name="connsiteX1" fmla="*/ 6550041 w 6550041"/>
              <a:gd name="connsiteY1" fmla="*/ 0 h 6090174"/>
              <a:gd name="connsiteX2" fmla="*/ 6548438 w 6550041"/>
              <a:gd name="connsiteY2" fmla="*/ 5074443 h 6090174"/>
              <a:gd name="connsiteX3" fmla="*/ 0 w 6550041"/>
              <a:gd name="connsiteY3" fmla="*/ 5652406 h 6090174"/>
              <a:gd name="connsiteX4" fmla="*/ 0 w 6550041"/>
              <a:gd name="connsiteY4" fmla="*/ 0 h 6090174"/>
              <a:gd name="connsiteX0" fmla="*/ 0 w 6550041"/>
              <a:gd name="connsiteY0" fmla="*/ 0 h 5652406"/>
              <a:gd name="connsiteX1" fmla="*/ 6550041 w 6550041"/>
              <a:gd name="connsiteY1" fmla="*/ 0 h 5652406"/>
              <a:gd name="connsiteX2" fmla="*/ 6548438 w 6550041"/>
              <a:gd name="connsiteY2" fmla="*/ 5074443 h 5652406"/>
              <a:gd name="connsiteX3" fmla="*/ 0 w 6550041"/>
              <a:gd name="connsiteY3" fmla="*/ 5652406 h 5652406"/>
              <a:gd name="connsiteX4" fmla="*/ 0 w 6550041"/>
              <a:gd name="connsiteY4" fmla="*/ 0 h 565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041" h="5652406">
                <a:moveTo>
                  <a:pt x="0" y="0"/>
                </a:moveTo>
                <a:lnTo>
                  <a:pt x="6550041" y="0"/>
                </a:lnTo>
                <a:cubicBezTo>
                  <a:pt x="6549507" y="1691481"/>
                  <a:pt x="6548972" y="3382962"/>
                  <a:pt x="6548438" y="5074443"/>
                </a:cubicBezTo>
                <a:lnTo>
                  <a:pt x="0" y="5652406"/>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42853920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4125" userDrawn="1">
          <p15:clr>
            <a:srgbClr val="FBAE40"/>
          </p15:clr>
        </p15:guide>
        <p15:guide id="2" pos="417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M"/>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6"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946650" cy="4531518"/>
          </a:xfrm>
          <a:custGeom>
            <a:avLst/>
            <a:gdLst>
              <a:gd name="connsiteX0" fmla="*/ 0 w 4946650"/>
              <a:gd name="connsiteY0" fmla="*/ 0 h 4531518"/>
              <a:gd name="connsiteX1" fmla="*/ 4946650 w 4946650"/>
              <a:gd name="connsiteY1" fmla="*/ 0 h 4531518"/>
              <a:gd name="connsiteX2" fmla="*/ 4946650 w 4946650"/>
              <a:gd name="connsiteY2" fmla="*/ 4531518 h 4531518"/>
              <a:gd name="connsiteX3" fmla="*/ 0 w 4946650"/>
              <a:gd name="connsiteY3" fmla="*/ 4531518 h 4531518"/>
              <a:gd name="connsiteX4" fmla="*/ 0 w 4946650"/>
              <a:gd name="connsiteY4" fmla="*/ 0 h 4531518"/>
              <a:gd name="connsiteX0" fmla="*/ 0 w 4946650"/>
              <a:gd name="connsiteY0" fmla="*/ 0 h 4531518"/>
              <a:gd name="connsiteX1" fmla="*/ 4946650 w 4946650"/>
              <a:gd name="connsiteY1" fmla="*/ 0 h 4531518"/>
              <a:gd name="connsiteX2" fmla="*/ 4945856 w 4946650"/>
              <a:gd name="connsiteY2" fmla="*/ 4093368 h 4531518"/>
              <a:gd name="connsiteX3" fmla="*/ 4946650 w 4946650"/>
              <a:gd name="connsiteY3" fmla="*/ 4531518 h 4531518"/>
              <a:gd name="connsiteX4" fmla="*/ 0 w 4946650"/>
              <a:gd name="connsiteY4" fmla="*/ 4531518 h 4531518"/>
              <a:gd name="connsiteX5" fmla="*/ 0 w 4946650"/>
              <a:gd name="connsiteY5" fmla="*/ 0 h 4531518"/>
              <a:gd name="connsiteX0" fmla="*/ 0 w 4946650"/>
              <a:gd name="connsiteY0" fmla="*/ 0 h 4891941"/>
              <a:gd name="connsiteX1" fmla="*/ 4946650 w 4946650"/>
              <a:gd name="connsiteY1" fmla="*/ 0 h 4891941"/>
              <a:gd name="connsiteX2" fmla="*/ 4945856 w 4946650"/>
              <a:gd name="connsiteY2" fmla="*/ 4093368 h 4891941"/>
              <a:gd name="connsiteX3" fmla="*/ 0 w 4946650"/>
              <a:gd name="connsiteY3" fmla="*/ 4531518 h 4891941"/>
              <a:gd name="connsiteX4" fmla="*/ 0 w 4946650"/>
              <a:gd name="connsiteY4" fmla="*/ 0 h 4891941"/>
              <a:gd name="connsiteX0" fmla="*/ 0 w 4946650"/>
              <a:gd name="connsiteY0" fmla="*/ 0 h 4531518"/>
              <a:gd name="connsiteX1" fmla="*/ 4946650 w 4946650"/>
              <a:gd name="connsiteY1" fmla="*/ 0 h 4531518"/>
              <a:gd name="connsiteX2" fmla="*/ 4945856 w 4946650"/>
              <a:gd name="connsiteY2" fmla="*/ 4093368 h 4531518"/>
              <a:gd name="connsiteX3" fmla="*/ 0 w 4946650"/>
              <a:gd name="connsiteY3" fmla="*/ 4531518 h 4531518"/>
              <a:gd name="connsiteX4" fmla="*/ 0 w 4946650"/>
              <a:gd name="connsiteY4" fmla="*/ 0 h 453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650" h="4531518">
                <a:moveTo>
                  <a:pt x="0" y="0"/>
                </a:moveTo>
                <a:lnTo>
                  <a:pt x="4946650" y="0"/>
                </a:lnTo>
                <a:cubicBezTo>
                  <a:pt x="4946385" y="1364456"/>
                  <a:pt x="4946121" y="2728912"/>
                  <a:pt x="4945856" y="4093368"/>
                </a:cubicBezTo>
                <a:lnTo>
                  <a:pt x="0" y="4531518"/>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019676" y="0"/>
            <a:ext cx="7179468" cy="4086000"/>
          </a:xfrm>
          <a:custGeom>
            <a:avLst/>
            <a:gdLst>
              <a:gd name="connsiteX0" fmla="*/ 0 w 7178674"/>
              <a:gd name="connsiteY0" fmla="*/ 0 h 4086000"/>
              <a:gd name="connsiteX1" fmla="*/ 7178674 w 7178674"/>
              <a:gd name="connsiteY1" fmla="*/ 0 h 4086000"/>
              <a:gd name="connsiteX2" fmla="*/ 7178674 w 7178674"/>
              <a:gd name="connsiteY2" fmla="*/ 4086000 h 4086000"/>
              <a:gd name="connsiteX3" fmla="*/ 0 w 7178674"/>
              <a:gd name="connsiteY3" fmla="*/ 4086000 h 4086000"/>
              <a:gd name="connsiteX4" fmla="*/ 0 w 7178674"/>
              <a:gd name="connsiteY4" fmla="*/ 0 h 4086000"/>
              <a:gd name="connsiteX0" fmla="*/ 0 w 7179468"/>
              <a:gd name="connsiteY0" fmla="*/ 0 h 4086000"/>
              <a:gd name="connsiteX1" fmla="*/ 7178674 w 7179468"/>
              <a:gd name="connsiteY1" fmla="*/ 0 h 4086000"/>
              <a:gd name="connsiteX2" fmla="*/ 7179468 w 7179468"/>
              <a:gd name="connsiteY2" fmla="*/ 3455194 h 4086000"/>
              <a:gd name="connsiteX3" fmla="*/ 7178674 w 7179468"/>
              <a:gd name="connsiteY3" fmla="*/ 4086000 h 4086000"/>
              <a:gd name="connsiteX4" fmla="*/ 0 w 7179468"/>
              <a:gd name="connsiteY4" fmla="*/ 4086000 h 4086000"/>
              <a:gd name="connsiteX5" fmla="*/ 0 w 7179468"/>
              <a:gd name="connsiteY5" fmla="*/ 0 h 4086000"/>
              <a:gd name="connsiteX0" fmla="*/ 0 w 7179468"/>
              <a:gd name="connsiteY0" fmla="*/ 0 h 4332411"/>
              <a:gd name="connsiteX1" fmla="*/ 7178674 w 7179468"/>
              <a:gd name="connsiteY1" fmla="*/ 0 h 4332411"/>
              <a:gd name="connsiteX2" fmla="*/ 7179468 w 7179468"/>
              <a:gd name="connsiteY2" fmla="*/ 3455194 h 4332411"/>
              <a:gd name="connsiteX3" fmla="*/ 0 w 7179468"/>
              <a:gd name="connsiteY3" fmla="*/ 4086000 h 4332411"/>
              <a:gd name="connsiteX4" fmla="*/ 0 w 7179468"/>
              <a:gd name="connsiteY4" fmla="*/ 0 h 4332411"/>
              <a:gd name="connsiteX0" fmla="*/ 0 w 7179468"/>
              <a:gd name="connsiteY0" fmla="*/ 0 h 4086000"/>
              <a:gd name="connsiteX1" fmla="*/ 7178674 w 7179468"/>
              <a:gd name="connsiteY1" fmla="*/ 0 h 4086000"/>
              <a:gd name="connsiteX2" fmla="*/ 7179468 w 7179468"/>
              <a:gd name="connsiteY2" fmla="*/ 3455194 h 4086000"/>
              <a:gd name="connsiteX3" fmla="*/ 0 w 7179468"/>
              <a:gd name="connsiteY3" fmla="*/ 4086000 h 4086000"/>
              <a:gd name="connsiteX4" fmla="*/ 0 w 7179468"/>
              <a:gd name="connsiteY4" fmla="*/ 0 h 40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9468" h="4086000">
                <a:moveTo>
                  <a:pt x="0" y="0"/>
                </a:moveTo>
                <a:lnTo>
                  <a:pt x="7178674" y="0"/>
                </a:lnTo>
                <a:cubicBezTo>
                  <a:pt x="7178939" y="1151731"/>
                  <a:pt x="7179203" y="2303463"/>
                  <a:pt x="7179468" y="3455194"/>
                </a:cubicBezTo>
                <a:lnTo>
                  <a:pt x="0" y="4086000"/>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6" name="Text Placeholder 4"/>
          <p:cNvSpPr>
            <a:spLocks noGrp="1"/>
          </p:cNvSpPr>
          <p:nvPr>
            <p:ph type="body" sz="quarter" idx="15" hasCustomPrompt="1"/>
          </p:nvPr>
        </p:nvSpPr>
        <p:spPr>
          <a:xfrm>
            <a:off x="630444" y="4746625"/>
            <a:ext cx="10936081" cy="16351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p:txBody>
      </p:sp>
    </p:spTree>
    <p:extLst>
      <p:ext uri="{BB962C8B-B14F-4D97-AF65-F5344CB8AC3E}">
        <p14:creationId xmlns:p14="http://schemas.microsoft.com/office/powerpoint/2010/main" val="3670415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3116" userDrawn="1">
          <p15:clr>
            <a:srgbClr val="FBAE40"/>
          </p15:clr>
        </p15:guide>
        <p15:guide id="2" pos="3162" userDrawn="1">
          <p15:clr>
            <a:srgbClr val="FBAE40"/>
          </p15:clr>
        </p15:guide>
        <p15:guide id="3" orient="horz" pos="2990" userDrawn="1">
          <p15:clr>
            <a:srgbClr val="FBAE40"/>
          </p15:clr>
        </p15:guide>
        <p15:guide id="4" orient="horz" pos="4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 Brushing/ image 3 columns">
    <p:bg>
      <p:bgRef idx="1001">
        <a:schemeClr val="bg1"/>
      </p:bgRef>
    </p:bg>
    <p:spTree>
      <p:nvGrpSpPr>
        <p:cNvPr id="1" name=""/>
        <p:cNvGrpSpPr/>
        <p:nvPr/>
      </p:nvGrpSpPr>
      <p:grpSpPr>
        <a:xfrm>
          <a:off x="0" y="0"/>
          <a:ext cx="0" cy="0"/>
          <a:chOff x="0" y="0"/>
          <a:chExt cx="0" cy="0"/>
        </a:xfrm>
      </p:grpSpPr>
      <p:grpSp>
        <p:nvGrpSpPr>
          <p:cNvPr id="20" name="Regieanweisungen"/>
          <p:cNvGrpSpPr/>
          <p:nvPr userDrawn="1"/>
        </p:nvGrpSpPr>
        <p:grpSpPr>
          <a:xfrm>
            <a:off x="-2088000" y="-468000"/>
            <a:ext cx="13654799" cy="7794000"/>
            <a:chOff x="-2088000" y="-468000"/>
            <a:chExt cx="13654799" cy="7794000"/>
          </a:xfrm>
        </p:grpSpPr>
        <p:sp>
          <p:nvSpPr>
            <p:cNvPr id="2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2"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3" name="Hinweise links"/>
            <p:cNvGrpSpPr/>
            <p:nvPr userDrawn="1"/>
          </p:nvGrpSpPr>
          <p:grpSpPr>
            <a:xfrm>
              <a:off x="-2088000" y="0"/>
              <a:ext cx="1980000" cy="3528000"/>
              <a:chOff x="-2088000" y="0"/>
              <a:chExt cx="1980000" cy="3528000"/>
            </a:xfrm>
          </p:grpSpPr>
          <p:sp>
            <p:nvSpPr>
              <p:cNvPr id="2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6" name="Listenebenen"/>
              <p:cNvGrpSpPr/>
              <p:nvPr userDrawn="1"/>
            </p:nvGrpSpPr>
            <p:grpSpPr>
              <a:xfrm>
                <a:off x="-1692000" y="2232000"/>
                <a:ext cx="1548000" cy="792000"/>
                <a:chOff x="-1692000" y="2160000"/>
                <a:chExt cx="1548000" cy="792000"/>
              </a:xfrm>
            </p:grpSpPr>
            <p:sp>
              <p:nvSpPr>
                <p:cNvPr id="3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4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U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600575" cy="3374231"/>
          </a:xfrm>
          <a:custGeom>
            <a:avLst/>
            <a:gdLst>
              <a:gd name="connsiteX0" fmla="*/ 0 w 4600575"/>
              <a:gd name="connsiteY0" fmla="*/ 0 h 3374231"/>
              <a:gd name="connsiteX1" fmla="*/ 4600575 w 4600575"/>
              <a:gd name="connsiteY1" fmla="*/ 0 h 3374231"/>
              <a:gd name="connsiteX2" fmla="*/ 4600575 w 4600575"/>
              <a:gd name="connsiteY2" fmla="*/ 3374231 h 3374231"/>
              <a:gd name="connsiteX3" fmla="*/ 0 w 4600575"/>
              <a:gd name="connsiteY3" fmla="*/ 3374231 h 3374231"/>
              <a:gd name="connsiteX4" fmla="*/ 0 w 4600575"/>
              <a:gd name="connsiteY4" fmla="*/ 0 h 3374231"/>
              <a:gd name="connsiteX0" fmla="*/ 0 w 4600575"/>
              <a:gd name="connsiteY0" fmla="*/ 0 h 3374231"/>
              <a:gd name="connsiteX1" fmla="*/ 4600575 w 4600575"/>
              <a:gd name="connsiteY1" fmla="*/ 0 h 3374231"/>
              <a:gd name="connsiteX2" fmla="*/ 4598194 w 4600575"/>
              <a:gd name="connsiteY2" fmla="*/ 2967039 h 3374231"/>
              <a:gd name="connsiteX3" fmla="*/ 4600575 w 4600575"/>
              <a:gd name="connsiteY3" fmla="*/ 3374231 h 3374231"/>
              <a:gd name="connsiteX4" fmla="*/ 0 w 4600575"/>
              <a:gd name="connsiteY4" fmla="*/ 3374231 h 3374231"/>
              <a:gd name="connsiteX5" fmla="*/ 0 w 4600575"/>
              <a:gd name="connsiteY5" fmla="*/ 0 h 3374231"/>
              <a:gd name="connsiteX0" fmla="*/ 0 w 4600575"/>
              <a:gd name="connsiteY0" fmla="*/ 0 h 3613464"/>
              <a:gd name="connsiteX1" fmla="*/ 4600575 w 4600575"/>
              <a:gd name="connsiteY1" fmla="*/ 0 h 3613464"/>
              <a:gd name="connsiteX2" fmla="*/ 4598194 w 4600575"/>
              <a:gd name="connsiteY2" fmla="*/ 2967039 h 3613464"/>
              <a:gd name="connsiteX3" fmla="*/ 0 w 4600575"/>
              <a:gd name="connsiteY3" fmla="*/ 3374231 h 3613464"/>
              <a:gd name="connsiteX4" fmla="*/ 0 w 4600575"/>
              <a:gd name="connsiteY4" fmla="*/ 0 h 3613464"/>
              <a:gd name="connsiteX0" fmla="*/ 0 w 4600575"/>
              <a:gd name="connsiteY0" fmla="*/ 0 h 3374231"/>
              <a:gd name="connsiteX1" fmla="*/ 4600575 w 4600575"/>
              <a:gd name="connsiteY1" fmla="*/ 0 h 3374231"/>
              <a:gd name="connsiteX2" fmla="*/ 4598194 w 4600575"/>
              <a:gd name="connsiteY2" fmla="*/ 2967039 h 3374231"/>
              <a:gd name="connsiteX3" fmla="*/ 0 w 4600575"/>
              <a:gd name="connsiteY3" fmla="*/ 3374231 h 3374231"/>
              <a:gd name="connsiteX4" fmla="*/ 0 w 4600575"/>
              <a:gd name="connsiteY4" fmla="*/ 0 h 337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0575" h="3374231">
                <a:moveTo>
                  <a:pt x="0" y="0"/>
                </a:moveTo>
                <a:lnTo>
                  <a:pt x="4600575" y="0"/>
                </a:lnTo>
                <a:cubicBezTo>
                  <a:pt x="4599781" y="989013"/>
                  <a:pt x="4598988" y="1978026"/>
                  <a:pt x="4598194" y="2967039"/>
                </a:cubicBezTo>
                <a:lnTo>
                  <a:pt x="0" y="3374231"/>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4672014" y="-1"/>
            <a:ext cx="3309936" cy="2962275"/>
          </a:xfrm>
          <a:custGeom>
            <a:avLst/>
            <a:gdLst>
              <a:gd name="connsiteX0" fmla="*/ 0 w 3309936"/>
              <a:gd name="connsiteY0" fmla="*/ 0 h 2962275"/>
              <a:gd name="connsiteX1" fmla="*/ 3309936 w 3309936"/>
              <a:gd name="connsiteY1" fmla="*/ 0 h 2962275"/>
              <a:gd name="connsiteX2" fmla="*/ 3309936 w 3309936"/>
              <a:gd name="connsiteY2" fmla="*/ 2962275 h 2962275"/>
              <a:gd name="connsiteX3" fmla="*/ 0 w 3309936"/>
              <a:gd name="connsiteY3" fmla="*/ 2962275 h 2962275"/>
              <a:gd name="connsiteX4" fmla="*/ 0 w 3309936"/>
              <a:gd name="connsiteY4" fmla="*/ 0 h 2962275"/>
              <a:gd name="connsiteX0" fmla="*/ 0 w 3309936"/>
              <a:gd name="connsiteY0" fmla="*/ 0 h 2962275"/>
              <a:gd name="connsiteX1" fmla="*/ 3309936 w 3309936"/>
              <a:gd name="connsiteY1" fmla="*/ 0 h 2962275"/>
              <a:gd name="connsiteX2" fmla="*/ 3307555 w 3309936"/>
              <a:gd name="connsiteY2" fmla="*/ 2669382 h 2962275"/>
              <a:gd name="connsiteX3" fmla="*/ 3309936 w 3309936"/>
              <a:gd name="connsiteY3" fmla="*/ 2962275 h 2962275"/>
              <a:gd name="connsiteX4" fmla="*/ 0 w 3309936"/>
              <a:gd name="connsiteY4" fmla="*/ 2962275 h 2962275"/>
              <a:gd name="connsiteX5" fmla="*/ 0 w 3309936"/>
              <a:gd name="connsiteY5" fmla="*/ 0 h 2962275"/>
              <a:gd name="connsiteX0" fmla="*/ 0 w 3309936"/>
              <a:gd name="connsiteY0" fmla="*/ 0 h 3195435"/>
              <a:gd name="connsiteX1" fmla="*/ 3309936 w 3309936"/>
              <a:gd name="connsiteY1" fmla="*/ 0 h 3195435"/>
              <a:gd name="connsiteX2" fmla="*/ 3307555 w 3309936"/>
              <a:gd name="connsiteY2" fmla="*/ 2669382 h 3195435"/>
              <a:gd name="connsiteX3" fmla="*/ 0 w 3309936"/>
              <a:gd name="connsiteY3" fmla="*/ 2962275 h 3195435"/>
              <a:gd name="connsiteX4" fmla="*/ 0 w 3309936"/>
              <a:gd name="connsiteY4" fmla="*/ 0 h 3195435"/>
              <a:gd name="connsiteX0" fmla="*/ 0 w 3309936"/>
              <a:gd name="connsiteY0" fmla="*/ 0 h 2962275"/>
              <a:gd name="connsiteX1" fmla="*/ 3309936 w 3309936"/>
              <a:gd name="connsiteY1" fmla="*/ 0 h 2962275"/>
              <a:gd name="connsiteX2" fmla="*/ 3307555 w 3309936"/>
              <a:gd name="connsiteY2" fmla="*/ 2669382 h 2962275"/>
              <a:gd name="connsiteX3" fmla="*/ 0 w 3309936"/>
              <a:gd name="connsiteY3" fmla="*/ 2962275 h 2962275"/>
              <a:gd name="connsiteX4" fmla="*/ 0 w 3309936"/>
              <a:gd name="connsiteY4" fmla="*/ 0 h 296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936" h="2962275">
                <a:moveTo>
                  <a:pt x="0" y="0"/>
                </a:moveTo>
                <a:lnTo>
                  <a:pt x="3309936" y="0"/>
                </a:lnTo>
                <a:cubicBezTo>
                  <a:pt x="3309142" y="889794"/>
                  <a:pt x="3308349" y="1779588"/>
                  <a:pt x="3307555" y="2669382"/>
                </a:cubicBezTo>
                <a:lnTo>
                  <a:pt x="0" y="2962275"/>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5" name="Picture Placeholder 3"/>
          <p:cNvSpPr>
            <a:spLocks noGrp="1"/>
          </p:cNvSpPr>
          <p:nvPr>
            <p:ph type="pic" sz="quarter" idx="14" hasCustomPrompt="1"/>
          </p:nvPr>
        </p:nvSpPr>
        <p:spPr bwMode="gray">
          <a:xfrm>
            <a:off x="8058150" y="-1"/>
            <a:ext cx="4138650" cy="2664619"/>
          </a:xfrm>
          <a:custGeom>
            <a:avLst/>
            <a:gdLst>
              <a:gd name="connsiteX0" fmla="*/ 0 w 4138650"/>
              <a:gd name="connsiteY0" fmla="*/ 0 h 2664619"/>
              <a:gd name="connsiteX1" fmla="*/ 4138650 w 4138650"/>
              <a:gd name="connsiteY1" fmla="*/ 0 h 2664619"/>
              <a:gd name="connsiteX2" fmla="*/ 4138650 w 4138650"/>
              <a:gd name="connsiteY2" fmla="*/ 2664619 h 2664619"/>
              <a:gd name="connsiteX3" fmla="*/ 0 w 4138650"/>
              <a:gd name="connsiteY3" fmla="*/ 2664619 h 2664619"/>
              <a:gd name="connsiteX4" fmla="*/ 0 w 4138650"/>
              <a:gd name="connsiteY4" fmla="*/ 0 h 2664619"/>
              <a:gd name="connsiteX0" fmla="*/ 0 w 4138650"/>
              <a:gd name="connsiteY0" fmla="*/ 0 h 2664619"/>
              <a:gd name="connsiteX1" fmla="*/ 4138650 w 4138650"/>
              <a:gd name="connsiteY1" fmla="*/ 0 h 2664619"/>
              <a:gd name="connsiteX2" fmla="*/ 4138613 w 4138650"/>
              <a:gd name="connsiteY2" fmla="*/ 2300289 h 2664619"/>
              <a:gd name="connsiteX3" fmla="*/ 4138650 w 4138650"/>
              <a:gd name="connsiteY3" fmla="*/ 2664619 h 2664619"/>
              <a:gd name="connsiteX4" fmla="*/ 0 w 4138650"/>
              <a:gd name="connsiteY4" fmla="*/ 2664619 h 2664619"/>
              <a:gd name="connsiteX5" fmla="*/ 0 w 4138650"/>
              <a:gd name="connsiteY5" fmla="*/ 0 h 2664619"/>
              <a:gd name="connsiteX0" fmla="*/ 0 w 4138650"/>
              <a:gd name="connsiteY0" fmla="*/ 0 h 2839529"/>
              <a:gd name="connsiteX1" fmla="*/ 4138650 w 4138650"/>
              <a:gd name="connsiteY1" fmla="*/ 0 h 2839529"/>
              <a:gd name="connsiteX2" fmla="*/ 4138613 w 4138650"/>
              <a:gd name="connsiteY2" fmla="*/ 2300289 h 2839529"/>
              <a:gd name="connsiteX3" fmla="*/ 0 w 4138650"/>
              <a:gd name="connsiteY3" fmla="*/ 2664619 h 2839529"/>
              <a:gd name="connsiteX4" fmla="*/ 0 w 4138650"/>
              <a:gd name="connsiteY4" fmla="*/ 0 h 2839529"/>
              <a:gd name="connsiteX0" fmla="*/ 0 w 4138650"/>
              <a:gd name="connsiteY0" fmla="*/ 0 h 2664619"/>
              <a:gd name="connsiteX1" fmla="*/ 4138650 w 4138650"/>
              <a:gd name="connsiteY1" fmla="*/ 0 h 2664619"/>
              <a:gd name="connsiteX2" fmla="*/ 4138613 w 4138650"/>
              <a:gd name="connsiteY2" fmla="*/ 2300289 h 2664619"/>
              <a:gd name="connsiteX3" fmla="*/ 0 w 4138650"/>
              <a:gd name="connsiteY3" fmla="*/ 2664619 h 2664619"/>
              <a:gd name="connsiteX4" fmla="*/ 0 w 4138650"/>
              <a:gd name="connsiteY4" fmla="*/ 0 h 266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650" h="2664619">
                <a:moveTo>
                  <a:pt x="0" y="0"/>
                </a:moveTo>
                <a:lnTo>
                  <a:pt x="4138650" y="0"/>
                </a:lnTo>
                <a:cubicBezTo>
                  <a:pt x="4138638" y="766763"/>
                  <a:pt x="4138625" y="1533526"/>
                  <a:pt x="4138613" y="2300289"/>
                </a:cubicBezTo>
                <a:lnTo>
                  <a:pt x="0" y="266461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5" name="Text Placeholder 4"/>
          <p:cNvSpPr>
            <a:spLocks noGrp="1"/>
          </p:cNvSpPr>
          <p:nvPr>
            <p:ph type="body" sz="quarter" idx="15" hasCustomPrompt="1"/>
          </p:nvPr>
        </p:nvSpPr>
        <p:spPr>
          <a:xfrm>
            <a:off x="628650" y="3527425"/>
            <a:ext cx="10937875" cy="2854325"/>
          </a:xfrm>
        </p:spPr>
        <p:txBody>
          <a:bodyPr/>
          <a:lstStyle>
            <a:lvl1pPr>
              <a:defRPr>
                <a:solidFill>
                  <a:schemeClr val="bg1"/>
                </a:solidFill>
              </a:defRPr>
            </a:lvl1pPr>
            <a:lvl2pPr>
              <a:defRPr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p:txBody>
      </p:sp>
    </p:spTree>
    <p:extLst>
      <p:ext uri="{BB962C8B-B14F-4D97-AF65-F5344CB8AC3E}">
        <p14:creationId xmlns:p14="http://schemas.microsoft.com/office/powerpoint/2010/main" val="23758554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2" pos="5028" userDrawn="1">
          <p15:clr>
            <a:srgbClr val="FBAE40"/>
          </p15:clr>
        </p15:guide>
        <p15:guide id="3" pos="5076" userDrawn="1">
          <p15:clr>
            <a:srgbClr val="FBAE40"/>
          </p15:clr>
        </p15:guide>
        <p15:guide id="4" pos="2943" userDrawn="1">
          <p15:clr>
            <a:srgbClr val="FBAE40"/>
          </p15:clr>
        </p15:guide>
        <p15:guide id="5" pos="2898" userDrawn="1">
          <p15:clr>
            <a:srgbClr val="FBAE40"/>
          </p15:clr>
        </p15:guide>
        <p15:guide id="6" orient="horz" pos="2222" userDrawn="1">
          <p15:clr>
            <a:srgbClr val="FBAE40"/>
          </p15:clr>
        </p15:guide>
        <p15:guide id="7" orient="horz" pos="4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12196800"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532381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28650" y="5122466"/>
            <a:ext cx="10937875" cy="1025922"/>
          </a:xfrm>
        </p:spPr>
        <p:txBody>
          <a:bodyPr wrap="square" anchor="b" anchorCtr="0">
            <a:spAutoFit/>
          </a:bodyPr>
          <a:lstStyle>
            <a:lvl1pPr>
              <a:defRPr/>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or 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61931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image/ 2 columns">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183292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image/ 4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1" name="Picture Placeholder 3"/>
          <p:cNvSpPr>
            <a:spLocks noGrp="1"/>
          </p:cNvSpPr>
          <p:nvPr>
            <p:ph type="pic" sz="quarter" idx="15" hasCustomPrompt="1"/>
          </p:nvPr>
        </p:nvSpPr>
        <p:spPr bwMode="gray">
          <a:xfrm>
            <a:off x="0"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3" name="Picture Placeholder 3"/>
          <p:cNvSpPr>
            <a:spLocks noGrp="1"/>
          </p:cNvSpPr>
          <p:nvPr>
            <p:ph type="pic" sz="quarter" idx="16" hasCustomPrompt="1"/>
          </p:nvPr>
        </p:nvSpPr>
        <p:spPr bwMode="gray">
          <a:xfrm>
            <a:off x="6135289"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6772740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image/ 3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0"/>
            <a:ext cx="3843338"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0"/>
            <a:ext cx="4202112"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0"/>
            <a:ext cx="4008437"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630364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image/ 6 image">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3280056"/>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3280056"/>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3280056"/>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5" name="Picture Placeholder 3"/>
          <p:cNvSpPr>
            <a:spLocks noGrp="1"/>
          </p:cNvSpPr>
          <p:nvPr>
            <p:ph type="pic" sz="quarter" idx="16" hasCustomPrompt="1"/>
          </p:nvPr>
        </p:nvSpPr>
        <p:spPr bwMode="gray">
          <a:xfrm>
            <a:off x="0" y="0"/>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9" name="Picture Placeholder 3"/>
          <p:cNvSpPr>
            <a:spLocks noGrp="1"/>
          </p:cNvSpPr>
          <p:nvPr>
            <p:ph type="pic" sz="quarter" idx="17" hasCustomPrompt="1"/>
          </p:nvPr>
        </p:nvSpPr>
        <p:spPr bwMode="gray">
          <a:xfrm>
            <a:off x="8189913" y="0"/>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0" name="Picture Placeholder 3"/>
          <p:cNvSpPr>
            <a:spLocks noGrp="1"/>
          </p:cNvSpPr>
          <p:nvPr>
            <p:ph type="pic" sz="quarter" idx="18" hasCustomPrompt="1"/>
          </p:nvPr>
        </p:nvSpPr>
        <p:spPr bwMode="gray">
          <a:xfrm>
            <a:off x="3915570" y="0"/>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704572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8650" y="4968000"/>
            <a:ext cx="5110163" cy="1414762"/>
          </a:xfrm>
        </p:spPr>
        <p:txBody>
          <a:bodyPr/>
          <a:lstStyle>
            <a:lvl1pPr>
              <a:defRPr baseline="0"/>
            </a:lvl1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9" name="Text Placeholder 7"/>
          <p:cNvSpPr>
            <a:spLocks noGrp="1"/>
          </p:cNvSpPr>
          <p:nvPr>
            <p:ph type="body" sz="quarter" idx="13" hasCustomPrompt="1"/>
          </p:nvPr>
        </p:nvSpPr>
        <p:spPr>
          <a:xfrm>
            <a:off x="6099175" y="4968000"/>
            <a:ext cx="5467350" cy="1414762"/>
          </a:xfrm>
        </p:spPr>
        <p:txBody>
          <a:bodyPr/>
          <a:lstStyle>
            <a:lvl2pPr>
              <a:defRPr/>
            </a:lvl2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10" name="Picture Placeholder 3"/>
          <p:cNvSpPr>
            <a:spLocks noGrp="1"/>
          </p:cNvSpPr>
          <p:nvPr>
            <p:ph type="pic" sz="quarter" idx="14" hasCustomPrompt="1"/>
          </p:nvPr>
        </p:nvSpPr>
        <p:spPr bwMode="gray">
          <a:xfrm>
            <a:off x="630000" y="1233488"/>
            <a:ext cx="6840775" cy="360046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7542214" y="1233488"/>
            <a:ext cx="4024584" cy="1979612"/>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7542000" y="3286801"/>
            <a:ext cx="4024525" cy="15471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3561825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3128" userDrawn="1">
          <p15:clr>
            <a:srgbClr val="FBAE40"/>
          </p15:clr>
        </p15:guide>
        <p15:guide id="8" pos="3842" userDrawn="1">
          <p15:clr>
            <a:srgbClr val="FBAE40"/>
          </p15:clr>
        </p15:guide>
        <p15:guide id="9" pos="3615" userDrawn="1">
          <p15:clr>
            <a:srgbClr val="FBAE40"/>
          </p15:clr>
        </p15:guide>
        <p15:guide id="10" orient="horz" pos="402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3 images/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9999" y="1233488"/>
            <a:ext cx="5469175" cy="5149274"/>
          </a:xfrm>
        </p:spPr>
        <p:txBody>
          <a:bodyPr/>
          <a:lstStyle>
            <a:lvl1pPr>
              <a:defRPr baseline="0"/>
            </a:lvl1p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
        <p:nvSpPr>
          <p:cNvPr id="10" name="Picture Placeholder 3"/>
          <p:cNvSpPr>
            <a:spLocks noGrp="1"/>
          </p:cNvSpPr>
          <p:nvPr>
            <p:ph type="pic" sz="quarter" idx="14" hasCustomPrompt="1"/>
          </p:nvPr>
        </p:nvSpPr>
        <p:spPr bwMode="gray">
          <a:xfrm>
            <a:off x="6819900" y="1233489"/>
            <a:ext cx="4746897" cy="262800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9626400" y="3934800"/>
            <a:ext cx="1940125" cy="2446949"/>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6818399" y="3934800"/>
            <a:ext cx="2737160" cy="24469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954982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88" userDrawn="1">
          <p15:clr>
            <a:srgbClr val="FBAE40"/>
          </p15:clr>
        </p15:guide>
        <p15:guide id="4" orient="horz" pos="4020" userDrawn="1">
          <p15:clr>
            <a:srgbClr val="FBAE40"/>
          </p15:clr>
        </p15:guide>
        <p15:guide id="5" pos="3842" userDrawn="1">
          <p15:clr>
            <a:srgbClr val="FBAE40"/>
          </p15:clr>
        </p15:guide>
        <p15:guide id="6" pos="4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2493690"/>
            <a:ext cx="4967763" cy="345626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
        <p:nvSpPr>
          <p:cNvPr id="7" name="Text Placeholder 6"/>
          <p:cNvSpPr>
            <a:spLocks noGrp="1"/>
          </p:cNvSpPr>
          <p:nvPr>
            <p:ph type="body" sz="quarter" idx="13" hasCustomPrompt="1"/>
          </p:nvPr>
        </p:nvSpPr>
        <p:spPr>
          <a:xfrm>
            <a:off x="630240" y="1504951"/>
            <a:ext cx="4967760"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cxnSp>
        <p:nvCxnSpPr>
          <p:cNvPr id="8" name="Gerade Verbindung 42"/>
          <p:cNvCxnSpPr/>
          <p:nvPr userDrawn="1"/>
        </p:nvCxnSpPr>
        <p:spPr bwMode="auto">
          <a:xfrm>
            <a:off x="630000"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42"/>
          <p:cNvCxnSpPr/>
          <p:nvPr userDrawn="1"/>
        </p:nvCxnSpPr>
        <p:spPr bwMode="auto">
          <a:xfrm>
            <a:off x="6598524"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Placeholder 6"/>
          <p:cNvSpPr>
            <a:spLocks noGrp="1"/>
          </p:cNvSpPr>
          <p:nvPr>
            <p:ph type="body" sz="quarter" idx="14" hasCustomPrompt="1"/>
          </p:nvPr>
        </p:nvSpPr>
        <p:spPr>
          <a:xfrm>
            <a:off x="6598761" y="1504951"/>
            <a:ext cx="4967763"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sp>
        <p:nvSpPr>
          <p:cNvPr id="11" name="Content Placeholder 5"/>
          <p:cNvSpPr>
            <a:spLocks noGrp="1"/>
          </p:cNvSpPr>
          <p:nvPr>
            <p:ph sz="quarter" idx="15" hasCustomPrompt="1"/>
          </p:nvPr>
        </p:nvSpPr>
        <p:spPr>
          <a:xfrm>
            <a:off x="6598761" y="2493690"/>
            <a:ext cx="4967763" cy="345600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Tree>
    <p:extLst>
      <p:ext uri="{BB962C8B-B14F-4D97-AF65-F5344CB8AC3E}">
        <p14:creationId xmlns:p14="http://schemas.microsoft.com/office/powerpoint/2010/main" val="15354771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569" userDrawn="1">
          <p15:clr>
            <a:srgbClr val="FBAE40"/>
          </p15:clr>
        </p15:guide>
        <p15:guide id="2" pos="4155" userDrawn="1">
          <p15:clr>
            <a:srgbClr val="FBAE40"/>
          </p15:clr>
        </p15:guide>
        <p15:guide id="3" pos="3528" userDrawn="1">
          <p15:clr>
            <a:srgbClr val="FBAE40"/>
          </p15:clr>
        </p15:guide>
        <p15:guide id="4" orient="horz" pos="3748" userDrawn="1">
          <p15:clr>
            <a:srgbClr val="FBAE40"/>
          </p15:clr>
        </p15:guide>
        <p15:guide id="5" orient="horz" pos="95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t/ 4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cxnSp>
        <p:nvCxnSpPr>
          <p:cNvPr id="5" name="Gerade Verbindung 66"/>
          <p:cNvCxnSpPr/>
          <p:nvPr userDrawn="1"/>
        </p:nvCxnSpPr>
        <p:spPr>
          <a:xfrm>
            <a:off x="3364587" y="1233488"/>
            <a:ext cx="0" cy="4798264"/>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6" name="Gerade Verbindung 67"/>
          <p:cNvCxnSpPr/>
          <p:nvPr userDrawn="1"/>
        </p:nvCxnSpPr>
        <p:spPr>
          <a:xfrm>
            <a:off x="6099175"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 name="Gerade Verbindung 68"/>
          <p:cNvCxnSpPr/>
          <p:nvPr userDrawn="1"/>
        </p:nvCxnSpPr>
        <p:spPr>
          <a:xfrm>
            <a:off x="8832210"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p:cNvSpPr>
          <p:nvPr>
            <p:ph type="pic" sz="quarter" idx="15" hasCustomPrompt="1"/>
          </p:nvPr>
        </p:nvSpPr>
        <p:spPr>
          <a:xfrm>
            <a:off x="8100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0" name="Picture Placeholder 3"/>
          <p:cNvSpPr>
            <a:spLocks noGrp="1"/>
          </p:cNvSpPr>
          <p:nvPr>
            <p:ph type="pic" sz="quarter" idx="16" hasCustomPrompt="1"/>
          </p:nvPr>
        </p:nvSpPr>
        <p:spPr>
          <a:xfrm>
            <a:off x="3543599"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7" hasCustomPrompt="1"/>
          </p:nvPr>
        </p:nvSpPr>
        <p:spPr>
          <a:xfrm>
            <a:off x="62772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2" name="Picture Placeholder 3"/>
          <p:cNvSpPr>
            <a:spLocks noGrp="1"/>
          </p:cNvSpPr>
          <p:nvPr>
            <p:ph type="pic" sz="quarter" idx="18" hasCustomPrompt="1"/>
          </p:nvPr>
        </p:nvSpPr>
        <p:spPr>
          <a:xfrm>
            <a:off x="9010800" y="1984409"/>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Text Placeholder 13"/>
          <p:cNvSpPr>
            <a:spLocks noGrp="1"/>
          </p:cNvSpPr>
          <p:nvPr>
            <p:ph type="body" sz="quarter" idx="19" hasCustomPrompt="1"/>
          </p:nvPr>
        </p:nvSpPr>
        <p:spPr>
          <a:xfrm>
            <a:off x="8099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5" name="Text Placeholder 13"/>
          <p:cNvSpPr>
            <a:spLocks noGrp="1"/>
          </p:cNvSpPr>
          <p:nvPr>
            <p:ph type="body" sz="quarter" idx="20" hasCustomPrompt="1"/>
          </p:nvPr>
        </p:nvSpPr>
        <p:spPr>
          <a:xfrm>
            <a:off x="35435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6" name="Text Placeholder 13"/>
          <p:cNvSpPr>
            <a:spLocks noGrp="1"/>
          </p:cNvSpPr>
          <p:nvPr>
            <p:ph type="body" sz="quarter" idx="21" hasCustomPrompt="1"/>
          </p:nvPr>
        </p:nvSpPr>
        <p:spPr>
          <a:xfrm>
            <a:off x="62771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7" name="Text Placeholder 13"/>
          <p:cNvSpPr>
            <a:spLocks noGrp="1"/>
          </p:cNvSpPr>
          <p:nvPr>
            <p:ph type="body" sz="quarter" idx="22" hasCustomPrompt="1"/>
          </p:nvPr>
        </p:nvSpPr>
        <p:spPr>
          <a:xfrm>
            <a:off x="90107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9" name="Text Placeholder 18"/>
          <p:cNvSpPr>
            <a:spLocks noGrp="1"/>
          </p:cNvSpPr>
          <p:nvPr>
            <p:ph type="body" sz="quarter" idx="23" hasCustomPrompt="1"/>
          </p:nvPr>
        </p:nvSpPr>
        <p:spPr>
          <a:xfrm>
            <a:off x="810000"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24" name="Text Placeholder 18"/>
          <p:cNvSpPr>
            <a:spLocks noGrp="1"/>
          </p:cNvSpPr>
          <p:nvPr>
            <p:ph type="body" sz="quarter" idx="24" hasCustomPrompt="1"/>
          </p:nvPr>
        </p:nvSpPr>
        <p:spPr>
          <a:xfrm>
            <a:off x="810000"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25" name="Text Placeholder 18"/>
          <p:cNvSpPr>
            <a:spLocks noGrp="1"/>
          </p:cNvSpPr>
          <p:nvPr>
            <p:ph type="body" sz="quarter" idx="25" hasCustomPrompt="1"/>
          </p:nvPr>
        </p:nvSpPr>
        <p:spPr>
          <a:xfrm>
            <a:off x="810000"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26" name="Text Placeholder 18"/>
          <p:cNvSpPr>
            <a:spLocks noGrp="1"/>
          </p:cNvSpPr>
          <p:nvPr>
            <p:ph type="body" sz="quarter" idx="26" hasCustomPrompt="1"/>
          </p:nvPr>
        </p:nvSpPr>
        <p:spPr>
          <a:xfrm>
            <a:off x="810000"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27" name="Text Placeholder 18"/>
          <p:cNvSpPr>
            <a:spLocks noGrp="1"/>
          </p:cNvSpPr>
          <p:nvPr>
            <p:ph type="body" sz="quarter" idx="27" hasCustomPrompt="1"/>
          </p:nvPr>
        </p:nvSpPr>
        <p:spPr>
          <a:xfrm>
            <a:off x="810000"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2" name="Text Placeholder 18"/>
          <p:cNvSpPr>
            <a:spLocks noGrp="1"/>
          </p:cNvSpPr>
          <p:nvPr>
            <p:ph type="body" sz="quarter" idx="28" hasCustomPrompt="1"/>
          </p:nvPr>
        </p:nvSpPr>
        <p:spPr>
          <a:xfrm>
            <a:off x="3543599"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3" name="Text Placeholder 18"/>
          <p:cNvSpPr>
            <a:spLocks noGrp="1"/>
          </p:cNvSpPr>
          <p:nvPr>
            <p:ph type="body" sz="quarter" idx="29" hasCustomPrompt="1"/>
          </p:nvPr>
        </p:nvSpPr>
        <p:spPr>
          <a:xfrm>
            <a:off x="3543599"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4" name="Text Placeholder 18"/>
          <p:cNvSpPr>
            <a:spLocks noGrp="1"/>
          </p:cNvSpPr>
          <p:nvPr>
            <p:ph type="body" sz="quarter" idx="30" hasCustomPrompt="1"/>
          </p:nvPr>
        </p:nvSpPr>
        <p:spPr>
          <a:xfrm>
            <a:off x="3543599"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35" name="Text Placeholder 18"/>
          <p:cNvSpPr>
            <a:spLocks noGrp="1"/>
          </p:cNvSpPr>
          <p:nvPr>
            <p:ph type="body" sz="quarter" idx="31" hasCustomPrompt="1"/>
          </p:nvPr>
        </p:nvSpPr>
        <p:spPr>
          <a:xfrm>
            <a:off x="3543599"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36" name="Text Placeholder 18"/>
          <p:cNvSpPr>
            <a:spLocks noGrp="1"/>
          </p:cNvSpPr>
          <p:nvPr>
            <p:ph type="body" sz="quarter" idx="32" hasCustomPrompt="1"/>
          </p:nvPr>
        </p:nvSpPr>
        <p:spPr>
          <a:xfrm>
            <a:off x="3543599"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7" name="Text Placeholder 18"/>
          <p:cNvSpPr>
            <a:spLocks noGrp="1"/>
          </p:cNvSpPr>
          <p:nvPr>
            <p:ph type="body" sz="quarter" idx="33" hasCustomPrompt="1"/>
          </p:nvPr>
        </p:nvSpPr>
        <p:spPr>
          <a:xfrm>
            <a:off x="6277201"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8" name="Text Placeholder 18"/>
          <p:cNvSpPr>
            <a:spLocks noGrp="1"/>
          </p:cNvSpPr>
          <p:nvPr>
            <p:ph type="body" sz="quarter" idx="34" hasCustomPrompt="1"/>
          </p:nvPr>
        </p:nvSpPr>
        <p:spPr>
          <a:xfrm>
            <a:off x="6277201"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9" name="Text Placeholder 18"/>
          <p:cNvSpPr>
            <a:spLocks noGrp="1"/>
          </p:cNvSpPr>
          <p:nvPr>
            <p:ph type="body" sz="quarter" idx="35" hasCustomPrompt="1"/>
          </p:nvPr>
        </p:nvSpPr>
        <p:spPr>
          <a:xfrm>
            <a:off x="6277201"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0" name="Text Placeholder 18"/>
          <p:cNvSpPr>
            <a:spLocks noGrp="1"/>
          </p:cNvSpPr>
          <p:nvPr>
            <p:ph type="body" sz="quarter" idx="36" hasCustomPrompt="1"/>
          </p:nvPr>
        </p:nvSpPr>
        <p:spPr>
          <a:xfrm>
            <a:off x="6277201"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1" name="Text Placeholder 18"/>
          <p:cNvSpPr>
            <a:spLocks noGrp="1"/>
          </p:cNvSpPr>
          <p:nvPr>
            <p:ph type="body" sz="quarter" idx="37" hasCustomPrompt="1"/>
          </p:nvPr>
        </p:nvSpPr>
        <p:spPr>
          <a:xfrm>
            <a:off x="6277201"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2" name="Text Placeholder 18"/>
          <p:cNvSpPr>
            <a:spLocks noGrp="1"/>
          </p:cNvSpPr>
          <p:nvPr>
            <p:ph type="body" sz="quarter" idx="38" hasCustomPrompt="1"/>
          </p:nvPr>
        </p:nvSpPr>
        <p:spPr>
          <a:xfrm>
            <a:off x="9010800" y="3304303"/>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43" name="Text Placeholder 18"/>
          <p:cNvSpPr>
            <a:spLocks noGrp="1"/>
          </p:cNvSpPr>
          <p:nvPr>
            <p:ph type="body" sz="quarter" idx="39" hasCustomPrompt="1"/>
          </p:nvPr>
        </p:nvSpPr>
        <p:spPr>
          <a:xfrm>
            <a:off x="9010800" y="3916303"/>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44" name="Text Placeholder 18"/>
          <p:cNvSpPr>
            <a:spLocks noGrp="1"/>
          </p:cNvSpPr>
          <p:nvPr>
            <p:ph type="body" sz="quarter" idx="40" hasCustomPrompt="1"/>
          </p:nvPr>
        </p:nvSpPr>
        <p:spPr>
          <a:xfrm>
            <a:off x="9010800" y="4456303"/>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5" name="Text Placeholder 18"/>
          <p:cNvSpPr>
            <a:spLocks noGrp="1"/>
          </p:cNvSpPr>
          <p:nvPr>
            <p:ph type="body" sz="quarter" idx="41" hasCustomPrompt="1"/>
          </p:nvPr>
        </p:nvSpPr>
        <p:spPr>
          <a:xfrm>
            <a:off x="9010800" y="5032303"/>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6" name="Text Placeholder 18"/>
          <p:cNvSpPr>
            <a:spLocks noGrp="1"/>
          </p:cNvSpPr>
          <p:nvPr>
            <p:ph type="body" sz="quarter" idx="42" hasCustomPrompt="1"/>
          </p:nvPr>
        </p:nvSpPr>
        <p:spPr>
          <a:xfrm>
            <a:off x="9010800" y="5860303"/>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7"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Tree>
    <p:extLst>
      <p:ext uri="{BB962C8B-B14F-4D97-AF65-F5344CB8AC3E}">
        <p14:creationId xmlns:p14="http://schemas.microsoft.com/office/powerpoint/2010/main" val="2207438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Headline 1 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21706852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14423349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20" userDrawn="1">
          <p15:clr>
            <a:srgbClr val="FBAE40"/>
          </p15:clr>
        </p15:guide>
        <p15:guide id="2" orient="horz" pos="18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4609505"/>
            <a:ext cx="10936525" cy="1538883"/>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lines or </a:t>
            </a:r>
            <a:br>
              <a:rPr lang="en-GB" dirty="0" smtClean="0"/>
            </a:br>
            <a:r>
              <a:rPr lang="en-GB" dirty="0" smtClean="0"/>
              <a:t>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8685873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 Title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Month </a:t>
            </a:r>
            <a:r>
              <a:rPr lang="en-GB" dirty="0" err="1" smtClean="0"/>
              <a:t>dd</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grpSp>
        <p:nvGrpSpPr>
          <p:cNvPr id="18" name="Trucks"/>
          <p:cNvGrpSpPr/>
          <p:nvPr userDrawn="1"/>
        </p:nvGrpSpPr>
        <p:grpSpPr>
          <a:xfrm>
            <a:off x="554559" y="4762406"/>
            <a:ext cx="11345060" cy="2097182"/>
            <a:chOff x="554559" y="4762406"/>
            <a:chExt cx="11345060" cy="2097182"/>
          </a:xfrm>
        </p:grpSpPr>
        <p:pic>
          <p:nvPicPr>
            <p:cNvPr id="19" name="Logos Trucks" descr="Logoleiste_PPT_2.psd"/>
            <p:cNvPicPr>
              <a:picLocks noChangeAspect="1"/>
            </p:cNvPicPr>
            <p:nvPr userDrawn="1"/>
          </p:nvPicPr>
          <p:blipFill rotWithShape="1">
            <a:blip r:embed="rId4" cstate="print">
              <a:extLst>
                <a:ext uri="{28A0092B-C50C-407E-A947-70E740481C1C}">
                  <a14:useLocalDpi xmlns:a14="http://schemas.microsoft.com/office/drawing/2010/main" val="0"/>
                </a:ext>
              </a:extLst>
            </a:blip>
            <a:srcRect t="-17875" b="-24687"/>
            <a:stretch/>
          </p:blipFill>
          <p:spPr>
            <a:xfrm>
              <a:off x="554559" y="5652985"/>
              <a:ext cx="11345060" cy="1206603"/>
            </a:xfrm>
            <a:prstGeom prst="rect">
              <a:avLst/>
            </a:prstGeom>
          </p:spPr>
        </p:pic>
        <p:sp>
          <p:nvSpPr>
            <p:cNvPr id="20" name="Wortmarke Trucks"/>
            <p:cNvSpPr txBox="1">
              <a:spLocks/>
            </p:cNvSpPr>
            <p:nvPr userDrawn="1"/>
          </p:nvSpPr>
          <p:spPr>
            <a:xfrm>
              <a:off x="630445" y="4762406"/>
              <a:ext cx="10936080" cy="539596"/>
            </a:xfrm>
            <a:prstGeom prst="rect">
              <a:avLst/>
            </a:prstGeom>
          </p:spPr>
          <p:txBody>
            <a:bodyPr vert="horz" wrap="square" lIns="0" tIns="0" rIns="0" bIns="0" rtlCol="0" anchor="t" anchorCtr="0">
              <a:noAutofit/>
            </a:bodyPr>
            <a:lstStyle>
              <a:lvl1pPr marL="0" indent="0" algn="l" defTabSz="1088959" rtl="0" eaLnBrk="1" latinLnBrk="0" hangingPunct="1">
                <a:lnSpc>
                  <a:spcPts val="4000"/>
                </a:lnSpc>
                <a:spcBef>
                  <a:spcPts val="0"/>
                </a:spcBef>
                <a:buFont typeface="Arial" panose="020B0604020202020204" pitchFamily="34" charset="0"/>
                <a:buNone/>
                <a:defRPr sz="3500" kern="1200" baseline="0">
                  <a:solidFill>
                    <a:schemeClr val="bg1"/>
                  </a:solidFill>
                  <a:latin typeface="+mn-lt"/>
                  <a:ea typeface="+mj-ea"/>
                  <a:cs typeface="+mj-cs"/>
                </a:defRPr>
              </a:lvl1pPr>
            </a:lstStyle>
            <a:p>
              <a:r>
                <a:rPr lang="en-GB" dirty="0" smtClean="0">
                  <a:solidFill>
                    <a:schemeClr val="tx1"/>
                  </a:solidFill>
                  <a:latin typeface="+mn-lt"/>
                </a:rPr>
                <a:t>Daimler Trucks</a:t>
              </a:r>
              <a:endParaRPr lang="en-GB" dirty="0">
                <a:solidFill>
                  <a:schemeClr val="tx1"/>
                </a:solidFill>
                <a:latin typeface="+mn-lt"/>
              </a:endParaRPr>
            </a:p>
          </p:txBody>
        </p:sp>
      </p:grpSp>
    </p:spTree>
    <p:extLst>
      <p:ext uri="{BB962C8B-B14F-4D97-AF65-F5344CB8AC3E}">
        <p14:creationId xmlns:p14="http://schemas.microsoft.com/office/powerpoint/2010/main" val="714273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bwMode="auto">
          <a:xfrm>
            <a:off x="-2381" y="3429794"/>
            <a:ext cx="12199180" cy="3429794"/>
          </a:xfrm>
          <a:custGeom>
            <a:avLst/>
            <a:gdLst>
              <a:gd name="connsiteX0" fmla="*/ 0 w 12196799"/>
              <a:gd name="connsiteY0" fmla="*/ 0 h 3429794"/>
              <a:gd name="connsiteX1" fmla="*/ 12196799 w 12196799"/>
              <a:gd name="connsiteY1" fmla="*/ 0 h 3429794"/>
              <a:gd name="connsiteX2" fmla="*/ 12196799 w 12196799"/>
              <a:gd name="connsiteY2" fmla="*/ 3429794 h 3429794"/>
              <a:gd name="connsiteX3" fmla="*/ 0 w 12196799"/>
              <a:gd name="connsiteY3" fmla="*/ 3429794 h 3429794"/>
              <a:gd name="connsiteX4" fmla="*/ 0 w 12196799"/>
              <a:gd name="connsiteY4" fmla="*/ 0 h 3429794"/>
              <a:gd name="connsiteX0" fmla="*/ 2381 w 12199180"/>
              <a:gd name="connsiteY0" fmla="*/ 0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 name="connsiteX5" fmla="*/ 2381 w 12199180"/>
              <a:gd name="connsiteY5" fmla="*/ 0 h 3429794"/>
              <a:gd name="connsiteX0" fmla="*/ 0 w 12199180"/>
              <a:gd name="connsiteY0" fmla="*/ 1167730 h 3526755"/>
              <a:gd name="connsiteX1" fmla="*/ 12199180 w 12199180"/>
              <a:gd name="connsiteY1" fmla="*/ 96961 h 3526755"/>
              <a:gd name="connsiteX2" fmla="*/ 12199180 w 12199180"/>
              <a:gd name="connsiteY2" fmla="*/ 3526755 h 3526755"/>
              <a:gd name="connsiteX3" fmla="*/ 2381 w 12199180"/>
              <a:gd name="connsiteY3" fmla="*/ 3526755 h 3526755"/>
              <a:gd name="connsiteX4" fmla="*/ 0 w 12199180"/>
              <a:gd name="connsiteY4" fmla="*/ 1167730 h 3526755"/>
              <a:gd name="connsiteX0" fmla="*/ 0 w 12199180"/>
              <a:gd name="connsiteY0" fmla="*/ 1070769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0" h="3429794">
                <a:moveTo>
                  <a:pt x="0" y="1070769"/>
                </a:moveTo>
                <a:lnTo>
                  <a:pt x="12199180" y="0"/>
                </a:lnTo>
                <a:lnTo>
                  <a:pt x="12199180" y="3429794"/>
                </a:lnTo>
                <a:lnTo>
                  <a:pt x="2381" y="3429794"/>
                </a:lnTo>
                <a:cubicBezTo>
                  <a:pt x="1587" y="2643452"/>
                  <a:pt x="794" y="1857111"/>
                  <a:pt x="0" y="1070769"/>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dd. </a:t>
            </a:r>
            <a:r>
              <a:rPr lang="en-GB" dirty="0" err="1" smtClean="0"/>
              <a:t>mmmm</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579325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a:xfrm>
            <a:off x="-2382" y="2282428"/>
            <a:ext cx="12199181" cy="4577160"/>
          </a:xfrm>
          <a:custGeom>
            <a:avLst/>
            <a:gdLst>
              <a:gd name="connsiteX0" fmla="*/ 0 w 12196800"/>
              <a:gd name="connsiteY0" fmla="*/ 0 h 4581922"/>
              <a:gd name="connsiteX1" fmla="*/ 12196800 w 12196800"/>
              <a:gd name="connsiteY1" fmla="*/ 0 h 4581922"/>
              <a:gd name="connsiteX2" fmla="*/ 12196800 w 12196800"/>
              <a:gd name="connsiteY2" fmla="*/ 4581922 h 4581922"/>
              <a:gd name="connsiteX3" fmla="*/ 0 w 12196800"/>
              <a:gd name="connsiteY3" fmla="*/ 4581922 h 4581922"/>
              <a:gd name="connsiteX4" fmla="*/ 0 w 12196800"/>
              <a:gd name="connsiteY4" fmla="*/ 0 h 4581922"/>
              <a:gd name="connsiteX0" fmla="*/ 2381 w 12199181"/>
              <a:gd name="connsiteY0" fmla="*/ 0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 name="connsiteX5" fmla="*/ 2381 w 12199181"/>
              <a:gd name="connsiteY5" fmla="*/ 0 h 4581922"/>
              <a:gd name="connsiteX0" fmla="*/ 0 w 12199181"/>
              <a:gd name="connsiteY0" fmla="*/ 1263181 h 4769968"/>
              <a:gd name="connsiteX1" fmla="*/ 12199181 w 12199181"/>
              <a:gd name="connsiteY1" fmla="*/ 188046 h 4769968"/>
              <a:gd name="connsiteX2" fmla="*/ 12199181 w 12199181"/>
              <a:gd name="connsiteY2" fmla="*/ 4769968 h 4769968"/>
              <a:gd name="connsiteX3" fmla="*/ 2381 w 12199181"/>
              <a:gd name="connsiteY3" fmla="*/ 4769968 h 4769968"/>
              <a:gd name="connsiteX4" fmla="*/ 0 w 12199181"/>
              <a:gd name="connsiteY4" fmla="*/ 1263181 h 4769968"/>
              <a:gd name="connsiteX0" fmla="*/ 0 w 12199181"/>
              <a:gd name="connsiteY0" fmla="*/ 1075135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1" h="4581922">
                <a:moveTo>
                  <a:pt x="0" y="1075135"/>
                </a:moveTo>
                <a:lnTo>
                  <a:pt x="12199181" y="0"/>
                </a:lnTo>
                <a:lnTo>
                  <a:pt x="12199181" y="4581922"/>
                </a:lnTo>
                <a:lnTo>
                  <a:pt x="2381" y="4581922"/>
                </a:lnTo>
                <a:cubicBezTo>
                  <a:pt x="1587" y="3412993"/>
                  <a:pt x="794" y="2244064"/>
                  <a:pt x="0" y="1075135"/>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4907"/>
            <a:ext cx="7236000" cy="649114"/>
          </a:xfrm>
          <a:custGeom>
            <a:avLst/>
            <a:gdLst>
              <a:gd name="connsiteX0" fmla="*/ 0 w 7236000"/>
              <a:gd name="connsiteY0" fmla="*/ 0 h 649114"/>
              <a:gd name="connsiteX1" fmla="*/ 7236000 w 7236000"/>
              <a:gd name="connsiteY1" fmla="*/ 0 h 649114"/>
              <a:gd name="connsiteX2" fmla="*/ 7236000 w 7236000"/>
              <a:gd name="connsiteY2" fmla="*/ 649114 h 649114"/>
              <a:gd name="connsiteX3" fmla="*/ 0 w 7236000"/>
              <a:gd name="connsiteY3" fmla="*/ 649114 h 649114"/>
              <a:gd name="connsiteX4" fmla="*/ 0 w 7236000"/>
              <a:gd name="connsiteY4"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5812631 w 7236000"/>
              <a:gd name="connsiteY4" fmla="*/ 648287 h 649114"/>
              <a:gd name="connsiteX5" fmla="*/ 0 w 7236000"/>
              <a:gd name="connsiteY5" fmla="*/ 649114 h 649114"/>
              <a:gd name="connsiteX6" fmla="*/ 0 w 7236000"/>
              <a:gd name="connsiteY6"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6000" h="649114">
                <a:moveTo>
                  <a:pt x="0" y="0"/>
                </a:moveTo>
                <a:lnTo>
                  <a:pt x="7236000" y="0"/>
                </a:lnTo>
                <a:cubicBezTo>
                  <a:pt x="7235413" y="171646"/>
                  <a:pt x="7234825" y="343291"/>
                  <a:pt x="7234238" y="514937"/>
                </a:cubicBezTo>
                <a:lnTo>
                  <a:pt x="5812631" y="648287"/>
                </a:lnTo>
                <a:lnTo>
                  <a:pt x="0" y="649114"/>
                </a:lnTo>
                <a:lnTo>
                  <a:pt x="0" y="0"/>
                </a:lnTo>
                <a:close/>
              </a:path>
            </a:pathLst>
          </a:custGeom>
        </p:spPr>
        <p:txBody>
          <a:bodyPr wrap="square" anchor="t" anchorCtr="0">
            <a:noAutofit/>
          </a:bodyPr>
          <a:lstStyle>
            <a:lvl1pPr>
              <a:defRPr>
                <a:solidFill>
                  <a:schemeClr val="bg1"/>
                </a:solidFill>
              </a:defRPr>
            </a:lvl1pPr>
          </a:lstStyle>
          <a:p>
            <a:r>
              <a:rPr lang="en-GB" dirty="0" smtClean="0"/>
              <a:t>Headline for presentation</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3509913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chart">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1"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28650" y="288926"/>
            <a:ext cx="10938149"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3427990"/>
            <a:ext cx="12196800" cy="3060121"/>
          </a:xfrm>
          <a:custGeom>
            <a:avLst/>
            <a:gdLst>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0 h 3060123"/>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 name="connsiteX5" fmla="*/ 0 w 12196800"/>
              <a:gd name="connsiteY5" fmla="*/ 0 h 3060123"/>
              <a:gd name="connsiteX0" fmla="*/ 0 w 12196800"/>
              <a:gd name="connsiteY0" fmla="*/ 1070191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3060123">
                <a:moveTo>
                  <a:pt x="0" y="1070191"/>
                </a:moveTo>
                <a:lnTo>
                  <a:pt x="12196800" y="0"/>
                </a:lnTo>
                <a:lnTo>
                  <a:pt x="12196800" y="3060123"/>
                </a:lnTo>
                <a:lnTo>
                  <a:pt x="0" y="3060123"/>
                </a:lnTo>
                <a:lnTo>
                  <a:pt x="0" y="1070191"/>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0096608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image brushing">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S"/>
          <p:cNvPicPr>
            <a:picLocks noChangeAspect="1"/>
          </p:cNvPicPr>
          <p:nvPr userDrawn="1"/>
        </p:nvPicPr>
        <p:blipFill rotWithShape="1">
          <a:blip r:embed="rId4">
            <a:extLst>
              <a:ext uri="{28A0092B-C50C-407E-A947-70E740481C1C}">
                <a14:useLocalDpi xmlns:a14="http://schemas.microsoft.com/office/drawing/2010/main" val="0"/>
              </a:ext>
            </a:extLst>
          </a:blip>
          <a:srcRect b="5375"/>
          <a:stretch/>
        </p:blipFill>
        <p:spPr bwMode="white">
          <a:xfrm>
            <a:off x="0" y="-1"/>
            <a:ext cx="12196800" cy="6489341"/>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30444" y="288924"/>
            <a:ext cx="10936355" cy="1152000"/>
          </a:xfrm>
          <a:custGeom>
            <a:avLst/>
            <a:gdLst>
              <a:gd name="connsiteX0" fmla="*/ 0 w 10936355"/>
              <a:gd name="connsiteY0" fmla="*/ 0 h 1152000"/>
              <a:gd name="connsiteX1" fmla="*/ 10936355 w 10936355"/>
              <a:gd name="connsiteY1" fmla="*/ 0 h 1152000"/>
              <a:gd name="connsiteX2" fmla="*/ 10936355 w 10936355"/>
              <a:gd name="connsiteY2" fmla="*/ 1152000 h 1152000"/>
              <a:gd name="connsiteX3" fmla="*/ 0 w 10936355"/>
              <a:gd name="connsiteY3" fmla="*/ 1152000 h 1152000"/>
              <a:gd name="connsiteX4" fmla="*/ 0 w 10936355"/>
              <a:gd name="connsiteY4"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4948164 w 10936355"/>
              <a:gd name="connsiteY4" fmla="*/ 1147990 h 1152000"/>
              <a:gd name="connsiteX5" fmla="*/ 0 w 10936355"/>
              <a:gd name="connsiteY5" fmla="*/ 1152000 h 1152000"/>
              <a:gd name="connsiteX6" fmla="*/ 0 w 10936355"/>
              <a:gd name="connsiteY6"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355" h="1152000">
                <a:moveTo>
                  <a:pt x="0" y="0"/>
                </a:moveTo>
                <a:lnTo>
                  <a:pt x="10936355" y="0"/>
                </a:lnTo>
                <a:cubicBezTo>
                  <a:pt x="10935205" y="231775"/>
                  <a:pt x="10934056" y="463551"/>
                  <a:pt x="10932906" y="695326"/>
                </a:cubicBezTo>
                <a:lnTo>
                  <a:pt x="4948164" y="1147990"/>
                </a:lnTo>
                <a:lnTo>
                  <a:pt x="0" y="1152000"/>
                </a:lnTo>
                <a:lnTo>
                  <a:pt x="0" y="0"/>
                </a:lnTo>
                <a:close/>
              </a:path>
            </a:pathLst>
          </a:custGeom>
        </p:spPr>
        <p:txBody>
          <a:bodyPr/>
          <a:lstStyle>
            <a:lvl1pPr>
              <a:defRPr baseline="0">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1149277"/>
            <a:ext cx="12196800" cy="5338836"/>
          </a:xfrm>
          <a:custGeom>
            <a:avLst/>
            <a:gdLst>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0 h 5338836"/>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 name="connsiteX5" fmla="*/ 0 w 12196800"/>
              <a:gd name="connsiteY5" fmla="*/ 0 h 5338836"/>
              <a:gd name="connsiteX0" fmla="*/ 0 w 12196800"/>
              <a:gd name="connsiteY0" fmla="*/ 1067667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5338836">
                <a:moveTo>
                  <a:pt x="0" y="1067667"/>
                </a:moveTo>
                <a:lnTo>
                  <a:pt x="12196800" y="0"/>
                </a:lnTo>
                <a:lnTo>
                  <a:pt x="12196800" y="5338836"/>
                </a:lnTo>
                <a:lnTo>
                  <a:pt x="0" y="5338836"/>
                </a:lnTo>
                <a:lnTo>
                  <a:pt x="0" y="1067667"/>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9267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with brushin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3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3"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2" name="Buerstung U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8650" y="288925"/>
            <a:ext cx="10938149" cy="1149123"/>
          </a:xfrm>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30445" y="1504951"/>
            <a:ext cx="10936716" cy="3387089"/>
          </a:xfrm>
          <a:custGeom>
            <a:avLst/>
            <a:gdLst>
              <a:gd name="connsiteX0" fmla="*/ 0 w 10936081"/>
              <a:gd name="connsiteY0" fmla="*/ 0 h 3384000"/>
              <a:gd name="connsiteX1" fmla="*/ 10936081 w 10936081"/>
              <a:gd name="connsiteY1" fmla="*/ 0 h 3384000"/>
              <a:gd name="connsiteX2" fmla="*/ 10936081 w 10936081"/>
              <a:gd name="connsiteY2" fmla="*/ 3384000 h 3384000"/>
              <a:gd name="connsiteX3" fmla="*/ 0 w 10936081"/>
              <a:gd name="connsiteY3" fmla="*/ 3384000 h 3384000"/>
              <a:gd name="connsiteX4" fmla="*/ 0 w 10936081"/>
              <a:gd name="connsiteY4" fmla="*/ 0 h 3384000"/>
              <a:gd name="connsiteX0" fmla="*/ 0 w 10936081"/>
              <a:gd name="connsiteY0" fmla="*/ 0 h 3387089"/>
              <a:gd name="connsiteX1" fmla="*/ 10936081 w 10936081"/>
              <a:gd name="connsiteY1" fmla="*/ 0 h 3387089"/>
              <a:gd name="connsiteX2" fmla="*/ 10936081 w 10936081"/>
              <a:gd name="connsiteY2" fmla="*/ 3384000 h 3387089"/>
              <a:gd name="connsiteX3" fmla="*/ 2006076 w 10936081"/>
              <a:gd name="connsiteY3" fmla="*/ 3387089 h 3387089"/>
              <a:gd name="connsiteX4" fmla="*/ 0 w 10936081"/>
              <a:gd name="connsiteY4" fmla="*/ 3384000 h 3387089"/>
              <a:gd name="connsiteX5" fmla="*/ 0 w 10936081"/>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10936081 w 10936716"/>
              <a:gd name="connsiteY3" fmla="*/ 3384000 h 3387089"/>
              <a:gd name="connsiteX4" fmla="*/ 2006076 w 10936716"/>
              <a:gd name="connsiteY4" fmla="*/ 3387089 h 3387089"/>
              <a:gd name="connsiteX5" fmla="*/ 0 w 10936716"/>
              <a:gd name="connsiteY5" fmla="*/ 3384000 h 3387089"/>
              <a:gd name="connsiteX6" fmla="*/ 0 w 10936716"/>
              <a:gd name="connsiteY6"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3387089">
                <a:moveTo>
                  <a:pt x="0" y="0"/>
                </a:moveTo>
                <a:lnTo>
                  <a:pt x="10936081" y="0"/>
                </a:lnTo>
                <a:cubicBezTo>
                  <a:pt x="10936293" y="852170"/>
                  <a:pt x="10936504" y="1704339"/>
                  <a:pt x="10936716" y="2556509"/>
                </a:cubicBezTo>
                <a:lnTo>
                  <a:pt x="2006076" y="3387089"/>
                </a:lnTo>
                <a:lnTo>
                  <a:pt x="0" y="3384000"/>
                </a:lnTo>
                <a:lnTo>
                  <a:pt x="0" y="0"/>
                </a:lnTo>
                <a:close/>
              </a:path>
            </a:pathLst>
          </a:custGeo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Tree>
    <p:extLst>
      <p:ext uri="{BB962C8B-B14F-4D97-AF65-F5344CB8AC3E}">
        <p14:creationId xmlns:p14="http://schemas.microsoft.com/office/powerpoint/2010/main" val="26501545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331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ithout brush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28651" y="1504950"/>
            <a:ext cx="10937874" cy="4876799"/>
          </a:xfr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5322501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4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3"/>
            </p:custDataLst>
            <p:extLst>
              <p:ext uri="{D42A27DB-BD31-4B8C-83A1-F6EECF244321}">
                <p14:modId xmlns:p14="http://schemas.microsoft.com/office/powerpoint/2010/main" val="33114677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51" name="think-cell Slide" r:id="rId34" imgW="216" imgH="216" progId="TCLayout.ActiveDocument.1">
                  <p:embed/>
                </p:oleObj>
              </mc:Choice>
              <mc:Fallback>
                <p:oleObj name="think-cell Slide" r:id="rId34" imgW="216" imgH="216"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grpSp>
        <p:nvGrpSpPr>
          <p:cNvPr id="37" name="Regieanweisungen"/>
          <p:cNvGrpSpPr/>
          <p:nvPr userDrawn="1"/>
        </p:nvGrpSpPr>
        <p:grpSpPr>
          <a:xfrm>
            <a:off x="-2088000" y="-468000"/>
            <a:ext cx="13654799" cy="7794000"/>
            <a:chOff x="-2088000" y="-468000"/>
            <a:chExt cx="13654799" cy="7794000"/>
          </a:xfrm>
        </p:grpSpPr>
        <p:sp>
          <p:nvSpPr>
            <p:cNvPr id="3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6" name="Hinweise links"/>
            <p:cNvGrpSpPr/>
            <p:nvPr userDrawn="1"/>
          </p:nvGrpSpPr>
          <p:grpSpPr>
            <a:xfrm>
              <a:off x="-2088000" y="0"/>
              <a:ext cx="1980000" cy="3528000"/>
              <a:chOff x="-2088000" y="0"/>
              <a:chExt cx="1980000" cy="3528000"/>
            </a:xfrm>
          </p:grpSpPr>
          <p:sp>
            <p:nvSpPr>
              <p:cNvPr id="1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2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7" name="Listenebene erhöhen"/>
                <p:cNvPicPr>
                  <a:picLocks noChangeAspect="1"/>
                </p:cNvPicPr>
                <p:nvPr userDrawn="1"/>
              </p:nvPicPr>
              <p:blipFill>
                <a:blip r:embed="rId36"/>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37"/>
                <a:stretch>
                  <a:fillRect/>
                </a:stretch>
              </p:blipFill>
              <p:spPr>
                <a:xfrm>
                  <a:off x="-900000" y="2628000"/>
                  <a:ext cx="756000" cy="322369"/>
                </a:xfrm>
                <a:prstGeom prst="rect">
                  <a:avLst/>
                </a:prstGeom>
              </p:spPr>
            </p:pic>
          </p:grpSp>
        </p:grpSp>
      </p:grpSp>
      <p:sp>
        <p:nvSpPr>
          <p:cNvPr id="18"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cxnSp>
        <p:nvCxnSpPr>
          <p:cNvPr id="14" name="Footerline"/>
          <p:cNvCxnSpPr/>
          <p:nvPr userDrawn="1"/>
        </p:nvCxnSpPr>
        <p:spPr bwMode="auto">
          <a:xfrm>
            <a:off x="629999" y="6489340"/>
            <a:ext cx="10936800" cy="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platzhalter 2"/>
          <p:cNvSpPr>
            <a:spLocks noGrp="1"/>
          </p:cNvSpPr>
          <p:nvPr userDrawn="1">
            <p:ph type="body" idx="1"/>
          </p:nvPr>
        </p:nvSpPr>
        <p:spPr>
          <a:xfrm>
            <a:off x="630445" y="1504951"/>
            <a:ext cx="10936080" cy="4876799"/>
          </a:xfrm>
          <a:prstGeom prst="rect">
            <a:avLst/>
          </a:prstGeom>
        </p:spPr>
        <p:txBody>
          <a:bodyPr vert="horz" lIns="0" tIns="0" rIns="0" bIns="0" rtlCol="0" anchor="t" anchorCtr="0">
            <a:noAutofit/>
          </a:body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2" name="Titelplatzhalter 1"/>
          <p:cNvSpPr>
            <a:spLocks noGrp="1"/>
          </p:cNvSpPr>
          <p:nvPr userDrawn="1">
            <p:ph type="title"/>
          </p:nvPr>
        </p:nvSpPr>
        <p:spPr>
          <a:xfrm>
            <a:off x="628651" y="286048"/>
            <a:ext cx="10938148" cy="1152000"/>
          </a:xfrm>
          <a:prstGeom prst="rect">
            <a:avLst/>
          </a:prstGeom>
        </p:spPr>
        <p:txBody>
          <a:bodyPr vert="horz" lIns="0" tIns="0" rIns="0" bIns="0" rtlCol="0" anchor="t" anchorCtr="0">
            <a:noAutofit/>
          </a:bodyPr>
          <a:lstStyle/>
          <a:p>
            <a:r>
              <a:rPr lang="en-GB" noProof="0" dirty="0" smtClean="0"/>
              <a:t>Headline in CorpoS (Body) 35 pt.</a:t>
            </a:r>
            <a:br>
              <a:rPr lang="en-GB" noProof="0" dirty="0" smtClean="0"/>
            </a:br>
            <a:r>
              <a:rPr lang="en-GB" noProof="0" dirty="0" smtClean="0"/>
              <a:t>in two lines</a:t>
            </a:r>
          </a:p>
        </p:txBody>
      </p:sp>
      <p:sp>
        <p:nvSpPr>
          <p:cNvPr id="6" name="Foliennummernplatzhalter 5"/>
          <p:cNvSpPr>
            <a:spLocks noGrp="1"/>
          </p:cNvSpPr>
          <p:nvPr userDrawn="1">
            <p:ph type="sldNum" sz="quarter" idx="4"/>
          </p:nvPr>
        </p:nvSpPr>
        <p:spPr>
          <a:xfrm>
            <a:off x="11042552" y="6566400"/>
            <a:ext cx="1155798" cy="216000"/>
          </a:xfrm>
          <a:prstGeom prst="rect">
            <a:avLst/>
          </a:prstGeom>
        </p:spPr>
        <p:txBody>
          <a:bodyPr vert="horz" lIns="0" tIns="0" rIns="0" bIns="0" rtlCol="0" anchor="t" anchorCtr="0"/>
          <a:lstStyle>
            <a:lvl1pPr marL="0" indent="0" algn="l">
              <a:spcBef>
                <a:spcPts val="0"/>
              </a:spcBef>
              <a:buFont typeface="Arial" panose="020B0604020202020204" pitchFamily="34" charset="0"/>
              <a:buNone/>
              <a:defRPr sz="1200">
                <a:solidFill>
                  <a:schemeClr val="tx1"/>
                </a:solidFill>
                <a:latin typeface="+mn-lt"/>
              </a:defRPr>
            </a:lvl1pPr>
            <a:lvl2pPr marL="0" indent="0" algn="l">
              <a:spcBef>
                <a:spcPts val="0"/>
              </a:spcBef>
              <a:defRPr sz="1200">
                <a:latin typeface="+mn-lt"/>
              </a:defRPr>
            </a:lvl2pPr>
            <a:lvl3pPr marL="0" indent="0" algn="l">
              <a:spcBef>
                <a:spcPts val="0"/>
              </a:spcBef>
              <a:defRPr sz="1200">
                <a:latin typeface="+mn-lt"/>
              </a:defRPr>
            </a:lvl3pPr>
            <a:lvl4pPr marL="0" indent="0" algn="l">
              <a:spcBef>
                <a:spcPts val="0"/>
              </a:spcBef>
              <a:defRPr sz="1200">
                <a:latin typeface="+mn-lt"/>
              </a:defRPr>
            </a:lvl4pPr>
            <a:lvl5pPr marL="0" indent="0" algn="l">
              <a:spcBef>
                <a:spcPts val="0"/>
              </a:spcBef>
              <a:defRPr sz="1200">
                <a:latin typeface="+mn-lt"/>
              </a:defRPr>
            </a:lvl5pPr>
            <a:lvl6pPr marL="0" indent="0" algn="l">
              <a:spcBef>
                <a:spcPts val="0"/>
              </a:spcBef>
              <a:defRPr sz="1200">
                <a:latin typeface="+mn-lt"/>
              </a:defRPr>
            </a:lvl6pPr>
            <a:lvl7pPr marL="0" indent="0" algn="l">
              <a:spcBef>
                <a:spcPts val="0"/>
              </a:spcBef>
              <a:defRPr sz="1200">
                <a:latin typeface="+mn-lt"/>
              </a:defRPr>
            </a:lvl7pPr>
            <a:lvl8pPr marL="0" indent="0" algn="l">
              <a:spcBef>
                <a:spcPts val="0"/>
              </a:spcBef>
              <a:defRPr sz="1200">
                <a:latin typeface="+mn-lt"/>
              </a:defRPr>
            </a:lvl8pPr>
            <a:lvl9pPr marL="0" indent="0" algn="l">
              <a:spcBef>
                <a:spcPts val="0"/>
              </a:spcBef>
              <a:defRPr sz="1200">
                <a:latin typeface="+mn-lt"/>
              </a:defRPr>
            </a:lvl9pPr>
          </a:lstStyle>
          <a:p>
            <a:r>
              <a:rPr lang="en-GB" dirty="0" smtClean="0"/>
              <a:t>Page </a:t>
            </a:r>
            <a:fld id="{52531704-8F80-415D-BD2B-6B9991AE822F}" type="slidenum">
              <a:rPr lang="en-GB" smtClean="0"/>
              <a:pPr/>
              <a:t>‹#›</a:t>
            </a:fld>
            <a:endParaRPr lang="en-GB" dirty="0"/>
          </a:p>
        </p:txBody>
      </p:sp>
      <p:sp>
        <p:nvSpPr>
          <p:cNvPr id="21"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09 November 2020</a:t>
            </a:fld>
            <a:r>
              <a:rPr lang="en-GB" smtClean="0"/>
              <a:t>/</a:t>
            </a:r>
            <a:endParaRPr lang="en-GB" dirty="0" smtClean="0"/>
          </a:p>
        </p:txBody>
      </p:sp>
    </p:spTree>
    <p:extLst>
      <p:ext uri="{BB962C8B-B14F-4D97-AF65-F5344CB8AC3E}">
        <p14:creationId xmlns:p14="http://schemas.microsoft.com/office/powerpoint/2010/main" val="1439108173"/>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4" r:id="rId3"/>
    <p:sldLayoutId id="2147483663" r:id="rId4"/>
    <p:sldLayoutId id="2147483661" r:id="rId5"/>
    <p:sldLayoutId id="2147483667" r:id="rId6"/>
    <p:sldLayoutId id="2147483666" r:id="rId7"/>
    <p:sldLayoutId id="2147483672" r:id="rId8"/>
    <p:sldLayoutId id="2147483673" r:id="rId9"/>
    <p:sldLayoutId id="2147483660" r:id="rId10"/>
    <p:sldLayoutId id="2147483684" r:id="rId11"/>
    <p:sldLayoutId id="2147483680" r:id="rId12"/>
    <p:sldLayoutId id="2147483685" r:id="rId13"/>
    <p:sldLayoutId id="2147483674" r:id="rId14"/>
    <p:sldLayoutId id="2147483665" r:id="rId15"/>
    <p:sldLayoutId id="2147483677" r:id="rId16"/>
    <p:sldLayoutId id="2147483675" r:id="rId17"/>
    <p:sldLayoutId id="2147483676" r:id="rId18"/>
    <p:sldLayoutId id="2147483668" r:id="rId19"/>
    <p:sldLayoutId id="2147483686" r:id="rId20"/>
    <p:sldLayoutId id="2147483687" r:id="rId21"/>
    <p:sldLayoutId id="2147483678" r:id="rId22"/>
    <p:sldLayoutId id="2147483688" r:id="rId23"/>
    <p:sldLayoutId id="2147483669" r:id="rId24"/>
    <p:sldLayoutId id="2147483670" r:id="rId25"/>
    <p:sldLayoutId id="2147483679" r:id="rId26"/>
    <p:sldLayoutId id="2147483681" r:id="rId27"/>
    <p:sldLayoutId id="2147483682" r:id="rId28"/>
    <p:sldLayoutId id="2147483683" r:id="rId29"/>
    <p:sldLayoutId id="2147483689" r:id="rId30"/>
  </p:sldLayoutIdLst>
  <p:timing>
    <p:tnLst>
      <p:par>
        <p:cTn id="1" dur="indefinite" restart="never" nodeType="tmRoot"/>
      </p:par>
    </p:tnLst>
  </p:timing>
  <p:hf hdr="0" dt="0"/>
  <p:txStyles>
    <p:titleStyle>
      <a:lvl1pPr marL="0" indent="0" algn="l" defTabSz="1088959" rtl="0" eaLnBrk="1" latinLnBrk="0" hangingPunct="1">
        <a:lnSpc>
          <a:spcPts val="4000"/>
        </a:lnSpc>
        <a:spcBef>
          <a:spcPts val="0"/>
        </a:spcBef>
        <a:buFont typeface="Arial" panose="020B0604020202020204" pitchFamily="34" charset="0"/>
        <a:buNone/>
        <a:defRPr sz="3500" b="0" kern="1200" baseline="0">
          <a:solidFill>
            <a:schemeClr val="tx1"/>
          </a:solidFill>
          <a:effectLst>
            <a:outerShdw blurRad="38100" dist="38100" dir="2700000" algn="tl">
              <a:srgbClr val="000000">
                <a:alpha val="43137"/>
              </a:srgbClr>
            </a:outerShdw>
          </a:effectLst>
          <a:latin typeface="+mn-lt"/>
          <a:ea typeface="+mj-ea"/>
          <a:cs typeface="+mj-cs"/>
        </a:defRPr>
      </a:lvl1pPr>
    </p:titleStyle>
    <p:bodyStyle>
      <a:lvl1pPr marL="237600" indent="-237600" algn="l" defTabSz="1088959" rtl="0" eaLnBrk="1" latinLnBrk="0" hangingPunct="1">
        <a:lnSpc>
          <a:spcPts val="3200"/>
        </a:lnSpc>
        <a:spcBef>
          <a:spcPts val="0"/>
        </a:spcBef>
        <a:buSzPct val="80000"/>
        <a:buFont typeface="Arial" panose="020B0604020202020204" pitchFamily="34" charset="0"/>
        <a:buChar char="•"/>
        <a:defRPr sz="2400" kern="1200">
          <a:solidFill>
            <a:schemeClr val="tx1"/>
          </a:solidFill>
          <a:latin typeface="+mn-lt"/>
          <a:ea typeface="+mn-ea"/>
          <a:cs typeface="+mn-cs"/>
        </a:defRPr>
      </a:lvl1pPr>
      <a:lvl2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2pPr>
      <a:lvl3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3pPr>
      <a:lvl4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4pPr>
      <a:lvl5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5pPr>
      <a:lvl6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6pPr>
      <a:lvl7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7pPr>
      <a:lvl8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8pPr>
      <a:lvl9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6" userDrawn="1">
          <p15:clr>
            <a:srgbClr val="F26B43"/>
          </p15:clr>
        </p15:guide>
        <p15:guide id="2" pos="728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produktionssysteme-prodweb.app.corpintra.net/"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3199" y="-632619"/>
            <a:ext cx="12296775" cy="8124825"/>
          </a:xfrm>
          <a:prstGeom prst="rect">
            <a:avLst/>
          </a:prstGeom>
        </p:spPr>
      </p:pic>
      <p:sp>
        <p:nvSpPr>
          <p:cNvPr id="3" name="Rectangle 2"/>
          <p:cNvSpPr/>
          <p:nvPr/>
        </p:nvSpPr>
        <p:spPr>
          <a:xfrm>
            <a:off x="1298575" y="1403668"/>
            <a:ext cx="4495800" cy="1554272"/>
          </a:xfrm>
          <a:prstGeom prst="rect">
            <a:avLst/>
          </a:prstGeom>
        </p:spPr>
        <p:txBody>
          <a:bodyPr wrap="square">
            <a:spAutoFit/>
          </a:bodyPr>
          <a:lstStyle/>
          <a:p>
            <a:r>
              <a:rPr lang="en-US" dirty="0" smtClean="0">
                <a:solidFill>
                  <a:schemeClr val="bg1"/>
                </a:solidFill>
              </a:rPr>
              <a:t>PLA </a:t>
            </a:r>
            <a:r>
              <a:rPr lang="en-US" dirty="0" smtClean="0">
                <a:solidFill>
                  <a:schemeClr val="bg1"/>
                </a:solidFill>
              </a:rPr>
              <a:t>Life Cycle</a:t>
            </a:r>
            <a:r>
              <a:rPr lang="en-US" dirty="0" smtClean="0">
                <a:solidFill>
                  <a:schemeClr val="bg1"/>
                </a:solidFill>
              </a:rPr>
              <a:t> </a:t>
            </a:r>
            <a:r>
              <a:rPr lang="en-US" dirty="0" smtClean="0">
                <a:solidFill>
                  <a:schemeClr val="bg1"/>
                </a:solidFill>
              </a:rPr>
              <a:t>–User </a:t>
            </a:r>
            <a:r>
              <a:rPr lang="en-US" dirty="0">
                <a:solidFill>
                  <a:schemeClr val="bg1"/>
                </a:solidFill>
              </a:rPr>
              <a:t>Manual</a:t>
            </a:r>
            <a:r>
              <a:rPr lang="de-DE" dirty="0">
                <a:solidFill>
                  <a:schemeClr val="bg1"/>
                </a:solidFill>
              </a:rPr>
              <a:t/>
            </a:r>
            <a:br>
              <a:rPr lang="de-DE" dirty="0">
                <a:solidFill>
                  <a:schemeClr val="bg1"/>
                </a:solidFill>
              </a:rPr>
            </a:br>
            <a:endParaRPr lang="de-DE" dirty="0" smtClean="0">
              <a:solidFill>
                <a:schemeClr val="bg1"/>
              </a:solidFill>
            </a:endParaRPr>
          </a:p>
          <a:p>
            <a:r>
              <a:rPr lang="de-DE" sz="1600" dirty="0" smtClean="0">
                <a:solidFill>
                  <a:schemeClr val="bg1"/>
                </a:solidFill>
              </a:rPr>
              <a:t>November</a:t>
            </a:r>
            <a:r>
              <a:rPr lang="de-DE" sz="1600" dirty="0" smtClean="0">
                <a:solidFill>
                  <a:schemeClr val="bg1"/>
                </a:solidFill>
              </a:rPr>
              <a:t> </a:t>
            </a:r>
            <a:r>
              <a:rPr lang="de-DE" sz="1600" dirty="0" smtClean="0">
                <a:solidFill>
                  <a:schemeClr val="bg1"/>
                </a:solidFill>
              </a:rPr>
              <a:t>2020</a:t>
            </a:r>
          </a:p>
          <a:p>
            <a:endParaRPr lang="de-DE" dirty="0"/>
          </a:p>
          <a:p>
            <a:r>
              <a:rPr lang="de-DE" sz="1600" dirty="0" smtClean="0">
                <a:solidFill>
                  <a:schemeClr val="bg1"/>
                </a:solidFill>
              </a:rPr>
              <a:t>Version 1.0</a:t>
            </a:r>
            <a:endParaRPr lang="en-US" dirty="0">
              <a:solidFill>
                <a:schemeClr val="bg1"/>
              </a:solidFill>
            </a:endParaRPr>
          </a:p>
        </p:txBody>
      </p:sp>
    </p:spTree>
    <p:extLst>
      <p:ext uri="{BB962C8B-B14F-4D97-AF65-F5344CB8AC3E}">
        <p14:creationId xmlns:p14="http://schemas.microsoft.com/office/powerpoint/2010/main" val="685933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Search </a:t>
            </a:r>
            <a:r>
              <a:rPr lang="en-US" dirty="0"/>
              <a:t>R</a:t>
            </a:r>
            <a:r>
              <a:rPr lang="en-US" dirty="0" smtClean="0"/>
              <a:t>esult </a:t>
            </a:r>
            <a:r>
              <a:rPr lang="en-US" dirty="0"/>
              <a:t>P</a:t>
            </a:r>
            <a:r>
              <a:rPr lang="en-US" dirty="0" smtClean="0"/>
              <a:t>age</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3" name="Picture 2"/>
          <p:cNvPicPr>
            <a:picLocks noChangeAspect="1"/>
          </p:cNvPicPr>
          <p:nvPr/>
        </p:nvPicPr>
        <p:blipFill>
          <a:blip r:embed="rId2"/>
          <a:stretch>
            <a:fillRect/>
          </a:stretch>
        </p:blipFill>
        <p:spPr>
          <a:xfrm>
            <a:off x="155575" y="877078"/>
            <a:ext cx="11317579" cy="4991116"/>
          </a:xfrm>
          <a:prstGeom prst="rect">
            <a:avLst/>
          </a:prstGeom>
        </p:spPr>
      </p:pic>
      <p:sp>
        <p:nvSpPr>
          <p:cNvPr id="9" name="Rounded Rectangular Callout 8"/>
          <p:cNvSpPr/>
          <p:nvPr/>
        </p:nvSpPr>
        <p:spPr>
          <a:xfrm flipV="1">
            <a:off x="5927939" y="3807990"/>
            <a:ext cx="2301510" cy="189411"/>
          </a:xfrm>
          <a:prstGeom prst="wedgeRoundRectCallout">
            <a:avLst>
              <a:gd name="adj1" fmla="val 57918"/>
              <a:gd name="adj2" fmla="val -1910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Module Switcher to navigate from Single recall to other modules. </a:t>
            </a:r>
            <a:endParaRPr lang="en-US" sz="1200" dirty="0"/>
          </a:p>
        </p:txBody>
      </p:sp>
      <p:sp>
        <p:nvSpPr>
          <p:cNvPr id="10" name="Rounded Rectangular Callout 9"/>
          <p:cNvSpPr/>
          <p:nvPr/>
        </p:nvSpPr>
        <p:spPr>
          <a:xfrm flipV="1">
            <a:off x="8703689" y="3872413"/>
            <a:ext cx="2301510" cy="91538"/>
          </a:xfrm>
          <a:prstGeom prst="wedgeRoundRectCallout">
            <a:avLst>
              <a:gd name="adj1" fmla="val -16273"/>
              <a:gd name="adj2" fmla="val -1890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 Recall user has option to change language from English to German and Vice Versa</a:t>
            </a:r>
            <a:endParaRPr lang="en-US" sz="1200" dirty="0"/>
          </a:p>
        </p:txBody>
      </p:sp>
      <p:pic>
        <p:nvPicPr>
          <p:cNvPr id="5" name="Picture 4"/>
          <p:cNvPicPr>
            <a:picLocks noChangeAspect="1"/>
          </p:cNvPicPr>
          <p:nvPr/>
        </p:nvPicPr>
        <p:blipFill>
          <a:blip r:embed="rId3"/>
          <a:stretch>
            <a:fillRect/>
          </a:stretch>
        </p:blipFill>
        <p:spPr>
          <a:xfrm>
            <a:off x="146272" y="1477241"/>
            <a:ext cx="11326882" cy="3265087"/>
          </a:xfrm>
          <a:prstGeom prst="rect">
            <a:avLst/>
          </a:prstGeom>
        </p:spPr>
      </p:pic>
      <p:sp>
        <p:nvSpPr>
          <p:cNvPr id="8" name="Rounded Rectangular Callout 7"/>
          <p:cNvSpPr/>
          <p:nvPr/>
        </p:nvSpPr>
        <p:spPr>
          <a:xfrm>
            <a:off x="6099175" y="2195383"/>
            <a:ext cx="2825247" cy="914401"/>
          </a:xfrm>
          <a:prstGeom prst="wedgeRoundRectCallout">
            <a:avLst>
              <a:gd name="adj1" fmla="val -181429"/>
              <a:gd name="adj2" fmla="val -616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 order to have </a:t>
            </a:r>
            <a:r>
              <a:rPr lang="en-US" sz="1200" dirty="0" smtClean="0"/>
              <a:t>Top-Level Engine ID </a:t>
            </a:r>
            <a:r>
              <a:rPr lang="en-US" sz="1200" dirty="0"/>
              <a:t>as only input field ": </a:t>
            </a:r>
            <a:r>
              <a:rPr lang="en-US" sz="1200" dirty="0" smtClean="0"/>
              <a:t>injector Data Check. </a:t>
            </a:r>
            <a:r>
              <a:rPr lang="en-US" sz="1200" dirty="0" err="1" smtClean="0"/>
              <a:t>baseengine.present</a:t>
            </a:r>
            <a:r>
              <a:rPr lang="en-US" sz="1200" dirty="0" smtClean="0"/>
              <a:t>  -&gt;”TRUE</a:t>
            </a:r>
            <a:r>
              <a:rPr lang="en-US" sz="1200" dirty="0"/>
              <a:t>"</a:t>
            </a:r>
          </a:p>
        </p:txBody>
      </p:sp>
      <p:pic>
        <p:nvPicPr>
          <p:cNvPr id="6" name="Picture 5"/>
          <p:cNvPicPr>
            <a:picLocks noChangeAspect="1"/>
          </p:cNvPicPr>
          <p:nvPr/>
        </p:nvPicPr>
        <p:blipFill>
          <a:blip r:embed="rId4"/>
          <a:stretch>
            <a:fillRect/>
          </a:stretch>
        </p:blipFill>
        <p:spPr>
          <a:xfrm>
            <a:off x="174657" y="1524794"/>
            <a:ext cx="11263757" cy="4172022"/>
          </a:xfrm>
          <a:prstGeom prst="rect">
            <a:avLst/>
          </a:prstGeom>
        </p:spPr>
      </p:pic>
      <p:pic>
        <p:nvPicPr>
          <p:cNvPr id="7" name="Picture 6"/>
          <p:cNvPicPr>
            <a:picLocks noChangeAspect="1"/>
          </p:cNvPicPr>
          <p:nvPr/>
        </p:nvPicPr>
        <p:blipFill>
          <a:blip r:embed="rId5"/>
          <a:stretch>
            <a:fillRect/>
          </a:stretch>
        </p:blipFill>
        <p:spPr>
          <a:xfrm>
            <a:off x="146272" y="1509411"/>
            <a:ext cx="11326882" cy="4892183"/>
          </a:xfrm>
          <a:prstGeom prst="rect">
            <a:avLst/>
          </a:prstGeom>
        </p:spPr>
      </p:pic>
      <p:sp>
        <p:nvSpPr>
          <p:cNvPr id="16" name="Rounded Rectangular Callout 15"/>
          <p:cNvSpPr/>
          <p:nvPr/>
        </p:nvSpPr>
        <p:spPr>
          <a:xfrm>
            <a:off x="1908175" y="3505994"/>
            <a:ext cx="2209800" cy="805478"/>
          </a:xfrm>
          <a:prstGeom prst="wedgeRoundRectCallout">
            <a:avLst>
              <a:gd name="adj1" fmla="val -68464"/>
              <a:gd name="adj2" fmla="val -10950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On the Search result page click on the Part Id link</a:t>
            </a:r>
            <a:endParaRPr lang="en-US" sz="1200" dirty="0"/>
          </a:p>
        </p:txBody>
      </p:sp>
    </p:spTree>
    <p:extLst>
      <p:ext uri="{BB962C8B-B14F-4D97-AF65-F5344CB8AC3E}">
        <p14:creationId xmlns:p14="http://schemas.microsoft.com/office/powerpoint/2010/main" val="1820994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2060575" y="4725195"/>
            <a:ext cx="1752600" cy="233128"/>
          </a:xfrm>
          <a:prstGeom prst="wedgeRoundRectCallout">
            <a:avLst>
              <a:gd name="adj1" fmla="val -98594"/>
              <a:gd name="adj2" fmla="val -2180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Life Cycle </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7" name="Picture 6"/>
          <p:cNvPicPr>
            <a:picLocks noChangeAspect="1"/>
          </p:cNvPicPr>
          <p:nvPr/>
        </p:nvPicPr>
        <p:blipFill>
          <a:blip r:embed="rId2"/>
          <a:stretch>
            <a:fillRect/>
          </a:stretch>
        </p:blipFill>
        <p:spPr>
          <a:xfrm>
            <a:off x="146272" y="908932"/>
            <a:ext cx="11387934" cy="4951311"/>
          </a:xfrm>
          <a:prstGeom prst="rect">
            <a:avLst/>
          </a:prstGeom>
        </p:spPr>
      </p:pic>
      <p:pic>
        <p:nvPicPr>
          <p:cNvPr id="8" name="Picture 7"/>
          <p:cNvPicPr>
            <a:picLocks noChangeAspect="1"/>
          </p:cNvPicPr>
          <p:nvPr/>
        </p:nvPicPr>
        <p:blipFill>
          <a:blip r:embed="rId3"/>
          <a:stretch>
            <a:fillRect/>
          </a:stretch>
        </p:blipFill>
        <p:spPr>
          <a:xfrm>
            <a:off x="146272" y="1477241"/>
            <a:ext cx="11326882" cy="3265087"/>
          </a:xfrm>
          <a:prstGeom prst="rect">
            <a:avLst/>
          </a:prstGeom>
        </p:spPr>
      </p:pic>
      <p:pic>
        <p:nvPicPr>
          <p:cNvPr id="9" name="Picture 8"/>
          <p:cNvPicPr>
            <a:picLocks noChangeAspect="1"/>
          </p:cNvPicPr>
          <p:nvPr/>
        </p:nvPicPr>
        <p:blipFill>
          <a:blip r:embed="rId3"/>
          <a:stretch>
            <a:fillRect/>
          </a:stretch>
        </p:blipFill>
        <p:spPr>
          <a:xfrm>
            <a:off x="0" y="1412821"/>
            <a:ext cx="11625554" cy="3351182"/>
          </a:xfrm>
          <a:prstGeom prst="rect">
            <a:avLst/>
          </a:prstGeom>
        </p:spPr>
      </p:pic>
      <p:pic>
        <p:nvPicPr>
          <p:cNvPr id="3" name="Picture 2"/>
          <p:cNvPicPr>
            <a:picLocks noChangeAspect="1"/>
          </p:cNvPicPr>
          <p:nvPr/>
        </p:nvPicPr>
        <p:blipFill>
          <a:blip r:embed="rId4"/>
          <a:stretch>
            <a:fillRect/>
          </a:stretch>
        </p:blipFill>
        <p:spPr>
          <a:xfrm>
            <a:off x="16622" y="1231496"/>
            <a:ext cx="11608932" cy="4478352"/>
          </a:xfrm>
          <a:prstGeom prst="rect">
            <a:avLst/>
          </a:prstGeom>
        </p:spPr>
      </p:pic>
      <p:pic>
        <p:nvPicPr>
          <p:cNvPr id="6" name="Picture 5"/>
          <p:cNvPicPr>
            <a:picLocks noChangeAspect="1"/>
          </p:cNvPicPr>
          <p:nvPr/>
        </p:nvPicPr>
        <p:blipFill>
          <a:blip r:embed="rId5"/>
          <a:stretch>
            <a:fillRect/>
          </a:stretch>
        </p:blipFill>
        <p:spPr>
          <a:xfrm>
            <a:off x="71347" y="6062201"/>
            <a:ext cx="11693799" cy="343288"/>
          </a:xfrm>
          <a:prstGeom prst="rect">
            <a:avLst/>
          </a:prstGeom>
        </p:spPr>
      </p:pic>
      <p:pic>
        <p:nvPicPr>
          <p:cNvPr id="5" name="Picture 4"/>
          <p:cNvPicPr>
            <a:picLocks noChangeAspect="1"/>
          </p:cNvPicPr>
          <p:nvPr/>
        </p:nvPicPr>
        <p:blipFill>
          <a:blip r:embed="rId6"/>
          <a:stretch>
            <a:fillRect/>
          </a:stretch>
        </p:blipFill>
        <p:spPr>
          <a:xfrm>
            <a:off x="276" y="908932"/>
            <a:ext cx="11679926" cy="5657468"/>
          </a:xfrm>
          <a:prstGeom prst="rect">
            <a:avLst/>
          </a:prstGeom>
        </p:spPr>
      </p:pic>
      <p:sp>
        <p:nvSpPr>
          <p:cNvPr id="12" name="Rounded Rectangular Callout 11"/>
          <p:cNvSpPr/>
          <p:nvPr/>
        </p:nvSpPr>
        <p:spPr>
          <a:xfrm>
            <a:off x="2877671" y="1600993"/>
            <a:ext cx="2840504" cy="620076"/>
          </a:xfrm>
          <a:prstGeom prst="wedgeRoundRectCallout">
            <a:avLst>
              <a:gd name="adj1" fmla="val -77108"/>
              <a:gd name="adj2" fmla="val 319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en-US" sz="1100" dirty="0"/>
              <a:t>The </a:t>
            </a:r>
            <a:r>
              <a:rPr lang="en-US" sz="1100" dirty="0" smtClean="0"/>
              <a:t>Basic </a:t>
            </a:r>
            <a:r>
              <a:rPr lang="en-US" sz="1100" dirty="0"/>
              <a:t>data tab summarizes the data which is needed to provide a basic view of the currently displayed life cycle.</a:t>
            </a:r>
          </a:p>
        </p:txBody>
      </p:sp>
      <p:sp>
        <p:nvSpPr>
          <p:cNvPr id="14" name="Rounded Rectangular Callout 13"/>
          <p:cNvSpPr/>
          <p:nvPr/>
        </p:nvSpPr>
        <p:spPr>
          <a:xfrm>
            <a:off x="5925183" y="4944286"/>
            <a:ext cx="2459992" cy="1217888"/>
          </a:xfrm>
          <a:prstGeom prst="wedgeRoundRectCallout">
            <a:avLst>
              <a:gd name="adj1" fmla="val -25986"/>
              <a:gd name="adj2" fmla="val -22885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a:t>Main data Additional part information should be always </a:t>
            </a:r>
            <a:r>
              <a:rPr lang="en-US" sz="1100" dirty="0" smtClean="0"/>
              <a:t>visible And only </a:t>
            </a:r>
            <a:r>
              <a:rPr lang="en-US" sz="1100" dirty="0"/>
              <a:t>visible if data is </a:t>
            </a:r>
            <a:r>
              <a:rPr lang="en-US" sz="1100" dirty="0" smtClean="0"/>
              <a:t>available-Product Information Order Information and Assembly Information</a:t>
            </a:r>
            <a:endParaRPr lang="en-US" sz="1100" dirty="0"/>
          </a:p>
          <a:p>
            <a:pPr algn="ctr"/>
            <a:r>
              <a:rPr lang="en-US" sz="1100" dirty="0" smtClean="0"/>
              <a:t> </a:t>
            </a:r>
            <a:endParaRPr lang="en-US" sz="1100" dirty="0"/>
          </a:p>
        </p:txBody>
      </p:sp>
      <p:sp>
        <p:nvSpPr>
          <p:cNvPr id="16" name="Rounded Rectangular Callout 15"/>
          <p:cNvSpPr/>
          <p:nvPr/>
        </p:nvSpPr>
        <p:spPr>
          <a:xfrm>
            <a:off x="2050303" y="2972594"/>
            <a:ext cx="3124200" cy="1572318"/>
          </a:xfrm>
          <a:prstGeom prst="wedgeRoundRectCallout">
            <a:avLst>
              <a:gd name="adj1" fmla="val -30910"/>
              <a:gd name="adj2" fmla="val -905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100" dirty="0"/>
              <a:t>The chronology is a summary of all the </a:t>
            </a:r>
            <a:r>
              <a:rPr lang="en-US" sz="1100" dirty="0" smtClean="0"/>
              <a:t>work steps</a:t>
            </a:r>
            <a:r>
              <a:rPr lang="en-US" sz="1100" dirty="0"/>
              <a:t>, recalls, transport messages and so on which have happened during the part's </a:t>
            </a:r>
            <a:r>
              <a:rPr lang="en-US" sz="1100" dirty="0" smtClean="0"/>
              <a:t>life cycle</a:t>
            </a:r>
            <a:r>
              <a:rPr lang="en-US" sz="1100" dirty="0"/>
              <a:t>. The chronology is used to display all of these </a:t>
            </a:r>
            <a:r>
              <a:rPr lang="en-US" sz="1100" dirty="0" smtClean="0"/>
              <a:t>events in </a:t>
            </a:r>
            <a:r>
              <a:rPr lang="en-US" sz="1100" dirty="0"/>
              <a:t>a chronological order</a:t>
            </a:r>
            <a:r>
              <a:rPr lang="en-US" sz="1100" dirty="0" smtClean="0"/>
              <a:t>.</a:t>
            </a:r>
            <a:r>
              <a:rPr lang="en-US" dirty="0"/>
              <a:t> </a:t>
            </a:r>
            <a:r>
              <a:rPr lang="en-US" sz="1100" dirty="0"/>
              <a:t>The chronology tab is always available and cannot be closed. </a:t>
            </a:r>
            <a:r>
              <a:rPr lang="en-US" sz="1100" dirty="0"/>
              <a:t>Chronology data grid should get arranged by default based on timestamp(date column)</a:t>
            </a:r>
            <a:endParaRPr lang="en-US" sz="1100" dirty="0"/>
          </a:p>
        </p:txBody>
      </p:sp>
    </p:spTree>
    <p:extLst>
      <p:ext uri="{BB962C8B-B14F-4D97-AF65-F5344CB8AC3E}">
        <p14:creationId xmlns:p14="http://schemas.microsoft.com/office/powerpoint/2010/main" val="126412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2060575" y="4725195"/>
            <a:ext cx="1752600" cy="233128"/>
          </a:xfrm>
          <a:prstGeom prst="wedgeRoundRectCallout">
            <a:avLst>
              <a:gd name="adj1" fmla="val -98594"/>
              <a:gd name="adj2" fmla="val -2180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
        <p:nvSpPr>
          <p:cNvPr id="2" name="Title 1"/>
          <p:cNvSpPr>
            <a:spLocks noGrp="1"/>
          </p:cNvSpPr>
          <p:nvPr>
            <p:ph type="title"/>
          </p:nvPr>
        </p:nvSpPr>
        <p:spPr>
          <a:xfrm>
            <a:off x="98612" y="286048"/>
            <a:ext cx="11468186" cy="428565"/>
          </a:xfrm>
        </p:spPr>
        <p:txBody>
          <a:bodyPr/>
          <a:lstStyle/>
          <a:p>
            <a:r>
              <a:rPr lang="en-US" dirty="0" smtClean="0"/>
              <a:t>Life Cycle</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7" name="Picture 6"/>
          <p:cNvPicPr>
            <a:picLocks noChangeAspect="1"/>
          </p:cNvPicPr>
          <p:nvPr/>
        </p:nvPicPr>
        <p:blipFill>
          <a:blip r:embed="rId2"/>
          <a:stretch>
            <a:fillRect/>
          </a:stretch>
        </p:blipFill>
        <p:spPr>
          <a:xfrm>
            <a:off x="146272" y="908932"/>
            <a:ext cx="11387934" cy="4951311"/>
          </a:xfrm>
          <a:prstGeom prst="rect">
            <a:avLst/>
          </a:prstGeom>
        </p:spPr>
      </p:pic>
      <p:pic>
        <p:nvPicPr>
          <p:cNvPr id="8" name="Picture 7"/>
          <p:cNvPicPr>
            <a:picLocks noChangeAspect="1"/>
          </p:cNvPicPr>
          <p:nvPr/>
        </p:nvPicPr>
        <p:blipFill>
          <a:blip r:embed="rId3"/>
          <a:stretch>
            <a:fillRect/>
          </a:stretch>
        </p:blipFill>
        <p:spPr>
          <a:xfrm>
            <a:off x="146272" y="1477241"/>
            <a:ext cx="11326882" cy="3265087"/>
          </a:xfrm>
          <a:prstGeom prst="rect">
            <a:avLst/>
          </a:prstGeom>
        </p:spPr>
      </p:pic>
      <p:pic>
        <p:nvPicPr>
          <p:cNvPr id="9" name="Picture 8"/>
          <p:cNvPicPr>
            <a:picLocks noChangeAspect="1"/>
          </p:cNvPicPr>
          <p:nvPr/>
        </p:nvPicPr>
        <p:blipFill>
          <a:blip r:embed="rId3"/>
          <a:stretch>
            <a:fillRect/>
          </a:stretch>
        </p:blipFill>
        <p:spPr>
          <a:xfrm>
            <a:off x="0" y="1412821"/>
            <a:ext cx="11625554" cy="3351182"/>
          </a:xfrm>
          <a:prstGeom prst="rect">
            <a:avLst/>
          </a:prstGeom>
        </p:spPr>
      </p:pic>
      <p:pic>
        <p:nvPicPr>
          <p:cNvPr id="3" name="Picture 2"/>
          <p:cNvPicPr>
            <a:picLocks noChangeAspect="1"/>
          </p:cNvPicPr>
          <p:nvPr/>
        </p:nvPicPr>
        <p:blipFill>
          <a:blip r:embed="rId4"/>
          <a:stretch>
            <a:fillRect/>
          </a:stretch>
        </p:blipFill>
        <p:spPr>
          <a:xfrm>
            <a:off x="42209" y="1231496"/>
            <a:ext cx="11608932" cy="4478352"/>
          </a:xfrm>
          <a:prstGeom prst="rect">
            <a:avLst/>
          </a:prstGeom>
        </p:spPr>
      </p:pic>
      <p:sp>
        <p:nvSpPr>
          <p:cNvPr id="12" name="Rounded Rectangular Callout 11"/>
          <p:cNvSpPr/>
          <p:nvPr/>
        </p:nvSpPr>
        <p:spPr>
          <a:xfrm>
            <a:off x="6251575" y="1829595"/>
            <a:ext cx="3581400" cy="1066799"/>
          </a:xfrm>
          <a:prstGeom prst="wedgeRoundRectCallout">
            <a:avLst>
              <a:gd name="adj1" fmla="val -135962"/>
              <a:gd name="adj2" fmla="val -41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Input top-level parent id"D0000  01030001" alone and click on Search </a:t>
            </a:r>
            <a:r>
              <a:rPr lang="en-US" sz="1200" dirty="0" smtClean="0"/>
              <a:t>button[</a:t>
            </a:r>
            <a:r>
              <a:rPr lang="en-US" sz="1200" dirty="0" err="1" smtClean="0"/>
              <a:t>Baselevel</a:t>
            </a:r>
            <a:r>
              <a:rPr lang="en-US" sz="1200" dirty="0" smtClean="0"/>
              <a:t> Engine ID- </a:t>
            </a:r>
            <a:r>
              <a:rPr lang="en-US" sz="1200" dirty="0"/>
              <a:t>empty]</a:t>
            </a:r>
          </a:p>
        </p:txBody>
      </p:sp>
      <p:pic>
        <p:nvPicPr>
          <p:cNvPr id="6" name="Picture 5"/>
          <p:cNvPicPr>
            <a:picLocks noChangeAspect="1"/>
          </p:cNvPicPr>
          <p:nvPr/>
        </p:nvPicPr>
        <p:blipFill>
          <a:blip r:embed="rId5"/>
          <a:stretch>
            <a:fillRect/>
          </a:stretch>
        </p:blipFill>
        <p:spPr>
          <a:xfrm>
            <a:off x="71347" y="6062201"/>
            <a:ext cx="11693799" cy="343288"/>
          </a:xfrm>
          <a:prstGeom prst="rect">
            <a:avLst/>
          </a:prstGeom>
        </p:spPr>
      </p:pic>
      <p:pic>
        <p:nvPicPr>
          <p:cNvPr id="10" name="Picture 9"/>
          <p:cNvPicPr>
            <a:picLocks noChangeAspect="1"/>
          </p:cNvPicPr>
          <p:nvPr/>
        </p:nvPicPr>
        <p:blipFill>
          <a:blip r:embed="rId6"/>
          <a:stretch>
            <a:fillRect/>
          </a:stretch>
        </p:blipFill>
        <p:spPr>
          <a:xfrm>
            <a:off x="31464" y="1283844"/>
            <a:ext cx="11441690" cy="4680310"/>
          </a:xfrm>
          <a:prstGeom prst="rect">
            <a:avLst/>
          </a:prstGeom>
        </p:spPr>
      </p:pic>
      <p:cxnSp>
        <p:nvCxnSpPr>
          <p:cNvPr id="17" name="Straight Connector 16"/>
          <p:cNvCxnSpPr/>
          <p:nvPr/>
        </p:nvCxnSpPr>
        <p:spPr bwMode="auto">
          <a:xfrm flipV="1">
            <a:off x="3203575" y="2390961"/>
            <a:ext cx="1143000" cy="193139"/>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flipV="1">
            <a:off x="3203575" y="2519680"/>
            <a:ext cx="1219200" cy="6442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Rounded Rectangular Callout 22"/>
          <p:cNvSpPr/>
          <p:nvPr/>
        </p:nvSpPr>
        <p:spPr>
          <a:xfrm>
            <a:off x="8156575" y="1829595"/>
            <a:ext cx="2885977" cy="886524"/>
          </a:xfrm>
          <a:prstGeom prst="wedgeRoundRectCallout">
            <a:avLst>
              <a:gd name="adj1" fmla="val -19959"/>
              <a:gd name="adj2" fmla="val 8190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Result area should get displayed on RHS with injector values </a:t>
            </a:r>
            <a:r>
              <a:rPr lang="en-US" sz="1200" dirty="0" smtClean="0"/>
              <a:t>displayed and should </a:t>
            </a:r>
            <a:r>
              <a:rPr lang="en-US" sz="1200" dirty="0"/>
              <a:t>be in RED color since no text matches</a:t>
            </a:r>
          </a:p>
        </p:txBody>
      </p:sp>
      <p:pic>
        <p:nvPicPr>
          <p:cNvPr id="5" name="Picture 4"/>
          <p:cNvPicPr>
            <a:picLocks noChangeAspect="1"/>
          </p:cNvPicPr>
          <p:nvPr/>
        </p:nvPicPr>
        <p:blipFill>
          <a:blip r:embed="rId7"/>
          <a:stretch>
            <a:fillRect/>
          </a:stretch>
        </p:blipFill>
        <p:spPr>
          <a:xfrm>
            <a:off x="71347" y="908933"/>
            <a:ext cx="11693799" cy="5766440"/>
          </a:xfrm>
          <a:prstGeom prst="rect">
            <a:avLst/>
          </a:prstGeom>
        </p:spPr>
      </p:pic>
      <p:sp>
        <p:nvSpPr>
          <p:cNvPr id="14" name="Rounded Rectangular Callout 13"/>
          <p:cNvSpPr/>
          <p:nvPr/>
        </p:nvSpPr>
        <p:spPr>
          <a:xfrm>
            <a:off x="4346575" y="1679200"/>
            <a:ext cx="2371652" cy="840480"/>
          </a:xfrm>
          <a:prstGeom prst="wedgeRoundRectCallout">
            <a:avLst>
              <a:gd name="adj1" fmla="val -184339"/>
              <a:gd name="adj2" fmla="val 2073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This is the Root node for this Parts Life cycle.</a:t>
            </a:r>
            <a:endParaRPr lang="en-US" sz="1200" dirty="0"/>
          </a:p>
        </p:txBody>
      </p:sp>
      <p:sp>
        <p:nvSpPr>
          <p:cNvPr id="16" name="Rounded Rectangular Callout 15"/>
          <p:cNvSpPr/>
          <p:nvPr/>
        </p:nvSpPr>
        <p:spPr>
          <a:xfrm>
            <a:off x="3151094" y="2736475"/>
            <a:ext cx="2186081" cy="623685"/>
          </a:xfrm>
          <a:prstGeom prst="wedgeRoundRectCallout">
            <a:avLst>
              <a:gd name="adj1" fmla="val -147463"/>
              <a:gd name="adj2" fmla="val 2255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These are (Sub) Root nodes </a:t>
            </a:r>
            <a:r>
              <a:rPr lang="en-US" sz="1200" dirty="0" smtClean="0"/>
              <a:t>for </a:t>
            </a:r>
            <a:r>
              <a:rPr lang="en-US" sz="1200" dirty="0" smtClean="0"/>
              <a:t>attached parts</a:t>
            </a:r>
            <a:endParaRPr lang="en-US" sz="1200" dirty="0"/>
          </a:p>
        </p:txBody>
      </p:sp>
      <p:sp>
        <p:nvSpPr>
          <p:cNvPr id="22" name="Rounded Rectangular Callout 21"/>
          <p:cNvSpPr/>
          <p:nvPr/>
        </p:nvSpPr>
        <p:spPr>
          <a:xfrm>
            <a:off x="4194175" y="4943916"/>
            <a:ext cx="2209800" cy="818280"/>
          </a:xfrm>
          <a:prstGeom prst="wedgeRoundRectCallout">
            <a:avLst>
              <a:gd name="adj1" fmla="val -167823"/>
              <a:gd name="adj2" fmla="val -2020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These are (</a:t>
            </a:r>
            <a:r>
              <a:rPr lang="en-US" sz="1200" dirty="0" smtClean="0"/>
              <a:t>Sub-Sub) </a:t>
            </a:r>
            <a:r>
              <a:rPr lang="en-US" sz="1200" dirty="0"/>
              <a:t>Root nodes for attached parts</a:t>
            </a:r>
            <a:endParaRPr lang="en-US" sz="1200" dirty="0"/>
          </a:p>
        </p:txBody>
      </p:sp>
    </p:spTree>
    <p:extLst>
      <p:ext uri="{BB962C8B-B14F-4D97-AF65-F5344CB8AC3E}">
        <p14:creationId xmlns:p14="http://schemas.microsoft.com/office/powerpoint/2010/main" val="115943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2060575" y="4725195"/>
            <a:ext cx="1752600" cy="233128"/>
          </a:xfrm>
          <a:prstGeom prst="wedgeRoundRectCallout">
            <a:avLst>
              <a:gd name="adj1" fmla="val -98594"/>
              <a:gd name="adj2" fmla="val -2180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
        <p:nvSpPr>
          <p:cNvPr id="2" name="Title 1"/>
          <p:cNvSpPr>
            <a:spLocks noGrp="1"/>
          </p:cNvSpPr>
          <p:nvPr>
            <p:ph type="title"/>
          </p:nvPr>
        </p:nvSpPr>
        <p:spPr>
          <a:xfrm>
            <a:off x="98612" y="286048"/>
            <a:ext cx="11468186" cy="428565"/>
          </a:xfrm>
        </p:spPr>
        <p:txBody>
          <a:bodyPr/>
          <a:lstStyle/>
          <a:p>
            <a:r>
              <a:rPr lang="en-US" dirty="0" smtClean="0"/>
              <a:t>Life </a:t>
            </a:r>
            <a:r>
              <a:rPr lang="en-US" dirty="0" err="1" smtClean="0"/>
              <a:t>Cycle_Quality</a:t>
            </a:r>
            <a:r>
              <a:rPr lang="en-US" dirty="0"/>
              <a:t/>
            </a:r>
            <a:br>
              <a:rPr lang="en-US" dirty="0"/>
            </a:br>
            <a:r>
              <a:rPr lang="en-US" dirty="0"/>
              <a:t/>
            </a:r>
            <a:br>
              <a:rPr lang="en-US" dirty="0"/>
            </a:br>
            <a:r>
              <a:rPr lang="en-US" dirty="0" smtClean="0"/>
              <a:t>_</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13</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7" name="Picture 6"/>
          <p:cNvPicPr>
            <a:picLocks noChangeAspect="1"/>
          </p:cNvPicPr>
          <p:nvPr/>
        </p:nvPicPr>
        <p:blipFill>
          <a:blip r:embed="rId2"/>
          <a:stretch>
            <a:fillRect/>
          </a:stretch>
        </p:blipFill>
        <p:spPr>
          <a:xfrm>
            <a:off x="146272" y="908932"/>
            <a:ext cx="11387934" cy="4951311"/>
          </a:xfrm>
          <a:prstGeom prst="rect">
            <a:avLst/>
          </a:prstGeom>
        </p:spPr>
      </p:pic>
      <p:pic>
        <p:nvPicPr>
          <p:cNvPr id="8" name="Picture 7"/>
          <p:cNvPicPr>
            <a:picLocks noChangeAspect="1"/>
          </p:cNvPicPr>
          <p:nvPr/>
        </p:nvPicPr>
        <p:blipFill>
          <a:blip r:embed="rId3"/>
          <a:stretch>
            <a:fillRect/>
          </a:stretch>
        </p:blipFill>
        <p:spPr>
          <a:xfrm>
            <a:off x="146272" y="1477241"/>
            <a:ext cx="11326882" cy="3265087"/>
          </a:xfrm>
          <a:prstGeom prst="rect">
            <a:avLst/>
          </a:prstGeom>
        </p:spPr>
      </p:pic>
      <p:pic>
        <p:nvPicPr>
          <p:cNvPr id="9" name="Picture 8"/>
          <p:cNvPicPr>
            <a:picLocks noChangeAspect="1"/>
          </p:cNvPicPr>
          <p:nvPr/>
        </p:nvPicPr>
        <p:blipFill>
          <a:blip r:embed="rId3"/>
          <a:stretch>
            <a:fillRect/>
          </a:stretch>
        </p:blipFill>
        <p:spPr>
          <a:xfrm>
            <a:off x="0" y="1412821"/>
            <a:ext cx="11625554" cy="3351182"/>
          </a:xfrm>
          <a:prstGeom prst="rect">
            <a:avLst/>
          </a:prstGeom>
        </p:spPr>
      </p:pic>
      <p:pic>
        <p:nvPicPr>
          <p:cNvPr id="3" name="Picture 2"/>
          <p:cNvPicPr>
            <a:picLocks noChangeAspect="1"/>
          </p:cNvPicPr>
          <p:nvPr/>
        </p:nvPicPr>
        <p:blipFill>
          <a:blip r:embed="rId4"/>
          <a:stretch>
            <a:fillRect/>
          </a:stretch>
        </p:blipFill>
        <p:spPr>
          <a:xfrm>
            <a:off x="42209" y="1231496"/>
            <a:ext cx="11608932" cy="4478352"/>
          </a:xfrm>
          <a:prstGeom prst="rect">
            <a:avLst/>
          </a:prstGeom>
        </p:spPr>
      </p:pic>
      <p:sp>
        <p:nvSpPr>
          <p:cNvPr id="12" name="Rounded Rectangular Callout 11"/>
          <p:cNvSpPr/>
          <p:nvPr/>
        </p:nvSpPr>
        <p:spPr>
          <a:xfrm>
            <a:off x="6251575" y="1829595"/>
            <a:ext cx="3581400" cy="1066799"/>
          </a:xfrm>
          <a:prstGeom prst="wedgeRoundRectCallout">
            <a:avLst>
              <a:gd name="adj1" fmla="val -135962"/>
              <a:gd name="adj2" fmla="val -41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Input top-level parent id"D0000  01030001" alone and click on Search </a:t>
            </a:r>
            <a:r>
              <a:rPr lang="en-US" sz="1200" dirty="0" smtClean="0"/>
              <a:t>button[</a:t>
            </a:r>
            <a:r>
              <a:rPr lang="en-US" sz="1200" dirty="0" err="1" smtClean="0"/>
              <a:t>Baselevel</a:t>
            </a:r>
            <a:r>
              <a:rPr lang="en-US" sz="1200" dirty="0" smtClean="0"/>
              <a:t> Engine ID- </a:t>
            </a:r>
            <a:r>
              <a:rPr lang="en-US" sz="1200" dirty="0"/>
              <a:t>empty]</a:t>
            </a:r>
          </a:p>
        </p:txBody>
      </p:sp>
      <p:pic>
        <p:nvPicPr>
          <p:cNvPr id="6" name="Picture 5"/>
          <p:cNvPicPr>
            <a:picLocks noChangeAspect="1"/>
          </p:cNvPicPr>
          <p:nvPr/>
        </p:nvPicPr>
        <p:blipFill>
          <a:blip r:embed="rId5"/>
          <a:stretch>
            <a:fillRect/>
          </a:stretch>
        </p:blipFill>
        <p:spPr>
          <a:xfrm>
            <a:off x="71347" y="6062201"/>
            <a:ext cx="11693799" cy="343288"/>
          </a:xfrm>
          <a:prstGeom prst="rect">
            <a:avLst/>
          </a:prstGeom>
        </p:spPr>
      </p:pic>
      <p:pic>
        <p:nvPicPr>
          <p:cNvPr id="10" name="Picture 9"/>
          <p:cNvPicPr>
            <a:picLocks noChangeAspect="1"/>
          </p:cNvPicPr>
          <p:nvPr/>
        </p:nvPicPr>
        <p:blipFill>
          <a:blip r:embed="rId6"/>
          <a:stretch>
            <a:fillRect/>
          </a:stretch>
        </p:blipFill>
        <p:spPr>
          <a:xfrm>
            <a:off x="71347" y="1231497"/>
            <a:ext cx="11441690" cy="4680310"/>
          </a:xfrm>
          <a:prstGeom prst="rect">
            <a:avLst/>
          </a:prstGeom>
        </p:spPr>
      </p:pic>
      <p:sp>
        <p:nvSpPr>
          <p:cNvPr id="14" name="Rounded Rectangular Callout 13"/>
          <p:cNvSpPr/>
          <p:nvPr/>
        </p:nvSpPr>
        <p:spPr>
          <a:xfrm>
            <a:off x="4346575" y="1679200"/>
            <a:ext cx="2371652" cy="840480"/>
          </a:xfrm>
          <a:prstGeom prst="wedgeRoundRectCallout">
            <a:avLst>
              <a:gd name="adj1" fmla="val -98912"/>
              <a:gd name="adj2" fmla="val 249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Hyperlink should appear corresponding to "</a:t>
            </a:r>
            <a:r>
              <a:rPr lang="en-US" sz="1200" dirty="0" smtClean="0"/>
              <a:t>Top-Level </a:t>
            </a:r>
            <a:r>
              <a:rPr lang="en-US" sz="1200" dirty="0" err="1" smtClean="0"/>
              <a:t>EngineID</a:t>
            </a:r>
            <a:r>
              <a:rPr lang="en-US" sz="1200" dirty="0"/>
              <a:t>" and "</a:t>
            </a:r>
            <a:r>
              <a:rPr lang="en-US" sz="1200" dirty="0" err="1"/>
              <a:t>BaseEngineId</a:t>
            </a:r>
            <a:r>
              <a:rPr lang="en-US" sz="1200" dirty="0"/>
              <a:t>"</a:t>
            </a:r>
          </a:p>
        </p:txBody>
      </p:sp>
      <p:sp>
        <p:nvSpPr>
          <p:cNvPr id="16" name="Rounded Rectangular Callout 15"/>
          <p:cNvSpPr/>
          <p:nvPr/>
        </p:nvSpPr>
        <p:spPr>
          <a:xfrm>
            <a:off x="4422775" y="2541355"/>
            <a:ext cx="2209800" cy="707392"/>
          </a:xfrm>
          <a:prstGeom prst="wedgeRoundRectCallout">
            <a:avLst>
              <a:gd name="adj1" fmla="val -89526"/>
              <a:gd name="adj2" fmla="val 248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Base Engine id text field should get auto-filled with value.</a:t>
            </a:r>
            <a:endParaRPr lang="en-US" sz="1200" dirty="0"/>
          </a:p>
        </p:txBody>
      </p:sp>
      <p:cxnSp>
        <p:nvCxnSpPr>
          <p:cNvPr id="17" name="Straight Connector 16"/>
          <p:cNvCxnSpPr/>
          <p:nvPr/>
        </p:nvCxnSpPr>
        <p:spPr bwMode="auto">
          <a:xfrm flipV="1">
            <a:off x="3203575" y="2390961"/>
            <a:ext cx="1143000" cy="193139"/>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flipV="1">
            <a:off x="3203575" y="2519680"/>
            <a:ext cx="1219200" cy="6442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5" name="Table 4"/>
          <p:cNvGraphicFramePr>
            <a:graphicFrameLocks noGrp="1"/>
          </p:cNvGraphicFramePr>
          <p:nvPr/>
        </p:nvGraphicFramePr>
        <p:xfrm>
          <a:off x="2794654" y="3341370"/>
          <a:ext cx="6607455" cy="1203960"/>
        </p:xfrm>
        <a:graphic>
          <a:graphicData uri="http://schemas.openxmlformats.org/drawingml/2006/table">
            <a:tbl>
              <a:tblPr/>
              <a:tblGrid>
                <a:gridCol w="2202485">
                  <a:extLst>
                    <a:ext uri="{9D8B030D-6E8A-4147-A177-3AD203B41FA5}">
                      <a16:colId xmlns:a16="http://schemas.microsoft.com/office/drawing/2014/main" val="1805345319"/>
                    </a:ext>
                  </a:extLst>
                </a:gridCol>
                <a:gridCol w="2202485">
                  <a:extLst>
                    <a:ext uri="{9D8B030D-6E8A-4147-A177-3AD203B41FA5}">
                      <a16:colId xmlns:a16="http://schemas.microsoft.com/office/drawing/2014/main" val="2308556864"/>
                    </a:ext>
                  </a:extLst>
                </a:gridCol>
                <a:gridCol w="2202485">
                  <a:extLst>
                    <a:ext uri="{9D8B030D-6E8A-4147-A177-3AD203B41FA5}">
                      <a16:colId xmlns:a16="http://schemas.microsoft.com/office/drawing/2014/main" val="3188854085"/>
                    </a:ext>
                  </a:extLst>
                </a:gridCol>
              </a:tblGrid>
              <a:tr h="304800">
                <a:tc>
                  <a:txBody>
                    <a:bodyPr/>
                    <a:lstStyle/>
                    <a:p>
                      <a:r>
                        <a:rPr lang="en-US">
                          <a:effectLst/>
                        </a:rPr>
                        <a:t>BBBBBB </a:t>
                      </a:r>
                    </a:p>
                  </a:txBody>
                  <a:tcPr marL="76200" marR="76200" marT="30480" marB="30480" anchor="ctr">
                    <a:lnL>
                      <a:noFill/>
                    </a:lnL>
                    <a:lnR>
                      <a:noFill/>
                    </a:lnR>
                    <a:lnT>
                      <a:noFill/>
                    </a:lnT>
                    <a:lnB>
                      <a:noFill/>
                    </a:lnB>
                    <a:solidFill>
                      <a:srgbClr val="E5EFF7"/>
                    </a:solidFill>
                  </a:tcPr>
                </a:tc>
                <a:tc>
                  <a:txBody>
                    <a:bodyPr/>
                    <a:lstStyle/>
                    <a:p>
                      <a:pPr algn="ctr"/>
                      <a:endParaRPr lang="en-US" dirty="0">
                        <a:effectLst/>
                      </a:endParaRP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tcPr>
                </a:tc>
                <a:extLst>
                  <a:ext uri="{0D108BD9-81ED-4DB2-BD59-A6C34878D82A}">
                    <a16:rowId xmlns:a16="http://schemas.microsoft.com/office/drawing/2014/main" val="2034795868"/>
                  </a:ext>
                </a:extLst>
              </a:tr>
              <a:tr h="304800">
                <a:tc>
                  <a:txBody>
                    <a:bodyPr/>
                    <a:lstStyle/>
                    <a:p>
                      <a:pPr algn="ctr"/>
                      <a:r>
                        <a:rPr lang="en-US">
                          <a:effectLst/>
                        </a:rPr>
                        <a:t>3 </a:t>
                      </a:r>
                    </a:p>
                  </a:txBody>
                  <a:tcPr marL="76200" marR="76200" marT="30480" marB="30480" anchor="ctr">
                    <a:lnL>
                      <a:noFill/>
                    </a:lnL>
                    <a:lnR>
                      <a:noFill/>
                    </a:lnR>
                    <a:lnT>
                      <a:noFill/>
                    </a:lnT>
                    <a:lnB>
                      <a:noFill/>
                    </a:lnB>
                    <a:solidFill>
                      <a:srgbClr val="FFFFFF"/>
                    </a:solidFill>
                  </a:tcPr>
                </a:tc>
                <a:tc>
                  <a:txBody>
                    <a:bodyPr/>
                    <a:lstStyle/>
                    <a:p>
                      <a:r>
                        <a:rPr lang="en-US">
                          <a:effectLst/>
                        </a:rPr>
                        <a:t>CCCCCC </a:t>
                      </a:r>
                    </a:p>
                  </a:txBody>
                  <a:tcPr marL="76200" marR="76200" marT="30480" marB="30480" anchor="ctr">
                    <a:lnL>
                      <a:noFill/>
                    </a:lnL>
                    <a:lnR>
                      <a:noFill/>
                    </a:lnR>
                    <a:lnT>
                      <a:noFill/>
                    </a:lnT>
                    <a:lnB>
                      <a:noFill/>
                    </a:lnB>
                    <a:solidFill>
                      <a:srgbClr val="FFFFFF"/>
                    </a:solidFill>
                  </a:tcPr>
                </a:tc>
                <a:tc>
                  <a:txBody>
                    <a:bodyPr/>
                    <a:lstStyle/>
                    <a:p>
                      <a:pPr algn="ctr"/>
                      <a:endParaRPr lang="en-US" dirty="0">
                        <a:effectLst/>
                      </a:endParaRPr>
                    </a:p>
                  </a:txBody>
                  <a:tcPr marL="76200" marR="76200" marT="30480" marB="30480" anchor="ctr">
                    <a:lnL>
                      <a:noFill/>
                    </a:lnL>
                    <a:lnR>
                      <a:noFill/>
                    </a:lnR>
                    <a:lnB>
                      <a:noFill/>
                    </a:lnB>
                    <a:solidFill>
                      <a:srgbClr val="FFFFFF"/>
                    </a:solidFill>
                  </a:tcPr>
                </a:tc>
                <a:extLst>
                  <a:ext uri="{0D108BD9-81ED-4DB2-BD59-A6C34878D82A}">
                    <a16:rowId xmlns:a16="http://schemas.microsoft.com/office/drawing/2014/main" val="2403450412"/>
                  </a:ext>
                </a:extLst>
              </a:tr>
              <a:tr h="304800">
                <a:tc>
                  <a:txBody>
                    <a:bodyPr/>
                    <a:lstStyle/>
                    <a:p>
                      <a:pPr algn="ctr"/>
                      <a:r>
                        <a:rPr lang="en-US">
                          <a:effectLst/>
                        </a:rPr>
                        <a:t>4 </a:t>
                      </a: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2690203075"/>
                  </a:ext>
                </a:extLst>
              </a:tr>
            </a:tbl>
          </a:graphicData>
        </a:graphic>
      </p:graphicFrame>
      <p:pic>
        <p:nvPicPr>
          <p:cNvPr id="3073" name="Picture 1"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16622" y="1195269"/>
            <a:ext cx="11517584" cy="5282525"/>
          </a:xfrm>
          <a:prstGeom prst="rect">
            <a:avLst/>
          </a:prstGeom>
        </p:spPr>
      </p:pic>
      <p:sp>
        <p:nvSpPr>
          <p:cNvPr id="23" name="Rounded Rectangular Callout 22"/>
          <p:cNvSpPr/>
          <p:nvPr/>
        </p:nvSpPr>
        <p:spPr>
          <a:xfrm>
            <a:off x="7851775" y="1635275"/>
            <a:ext cx="3057304" cy="1184919"/>
          </a:xfrm>
          <a:prstGeom prst="wedgeRoundRectCallout">
            <a:avLst>
              <a:gd name="adj1" fmla="val -72018"/>
              <a:gd name="adj2" fmla="val 6119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“Result</a:t>
            </a:r>
            <a:r>
              <a:rPr lang="en-US" sz="1200" dirty="0"/>
              <a:t>" column in Result Area will show icon as green color. Green icon </a:t>
            </a:r>
            <a:r>
              <a:rPr lang="en-US" sz="1200" dirty="0" smtClean="0"/>
              <a:t>explains </a:t>
            </a:r>
            <a:r>
              <a:rPr lang="en-US" sz="1200" dirty="0"/>
              <a:t>the matching the injector id. However result area table header will continue to be highlighted in red color(Overall </a:t>
            </a:r>
            <a:r>
              <a:rPr lang="en-US" sz="1200" dirty="0" smtClean="0"/>
              <a:t>Injector result are not matched with Injector Data Input)</a:t>
            </a:r>
            <a:endParaRPr lang="en-US" sz="1200" dirty="0"/>
          </a:p>
        </p:txBody>
      </p:sp>
      <p:pic>
        <p:nvPicPr>
          <p:cNvPr id="18" name="Picture 17"/>
          <p:cNvPicPr>
            <a:picLocks noChangeAspect="1"/>
          </p:cNvPicPr>
          <p:nvPr/>
        </p:nvPicPr>
        <p:blipFill>
          <a:blip r:embed="rId9"/>
          <a:stretch>
            <a:fillRect/>
          </a:stretch>
        </p:blipFill>
        <p:spPr>
          <a:xfrm>
            <a:off x="25216" y="902905"/>
            <a:ext cx="11558376" cy="5602270"/>
          </a:xfrm>
          <a:prstGeom prst="rect">
            <a:avLst/>
          </a:prstGeom>
        </p:spPr>
      </p:pic>
      <p:sp>
        <p:nvSpPr>
          <p:cNvPr id="22" name="Rounded Rectangular Callout 21"/>
          <p:cNvSpPr/>
          <p:nvPr/>
        </p:nvSpPr>
        <p:spPr>
          <a:xfrm>
            <a:off x="3813175" y="2936452"/>
            <a:ext cx="1828800" cy="1037217"/>
          </a:xfrm>
          <a:prstGeom prst="wedgeRoundRectCallout">
            <a:avLst>
              <a:gd name="adj1" fmla="val -82572"/>
              <a:gd name="adj2" fmla="val -2433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selects any check-step from the accordion or any check-step node from the </a:t>
            </a:r>
            <a:r>
              <a:rPr lang="en-US" sz="1200" dirty="0" smtClean="0"/>
              <a:t>tree</a:t>
            </a:r>
            <a:endParaRPr lang="en-US" sz="1200" dirty="0"/>
          </a:p>
        </p:txBody>
      </p:sp>
      <p:sp>
        <p:nvSpPr>
          <p:cNvPr id="24" name="Rounded Rectangular Callout 23"/>
          <p:cNvSpPr/>
          <p:nvPr/>
        </p:nvSpPr>
        <p:spPr>
          <a:xfrm flipH="1">
            <a:off x="42207" y="1029537"/>
            <a:ext cx="1865968" cy="649663"/>
          </a:xfrm>
          <a:prstGeom prst="wedgeRoundRectCallout">
            <a:avLst>
              <a:gd name="adj1" fmla="val 20669"/>
              <a:gd name="adj2" fmla="val 9735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Expand the Quality nodes from Left hand side.</a:t>
            </a:r>
            <a:endParaRPr lang="en-US" sz="1200" dirty="0"/>
          </a:p>
        </p:txBody>
      </p:sp>
      <p:sp>
        <p:nvSpPr>
          <p:cNvPr id="25" name="Rounded Rectangular Callout 24"/>
          <p:cNvSpPr/>
          <p:nvPr/>
        </p:nvSpPr>
        <p:spPr>
          <a:xfrm flipH="1">
            <a:off x="3736972" y="1222882"/>
            <a:ext cx="2371505" cy="1045263"/>
          </a:xfrm>
          <a:prstGeom prst="wedgeRoundRectCallout">
            <a:avLst>
              <a:gd name="adj1" fmla="val 77211"/>
              <a:gd name="adj2" fmla="val 318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The small data grid on top of the quality tab shows general information (part ID and part number)</a:t>
            </a:r>
          </a:p>
        </p:txBody>
      </p:sp>
    </p:spTree>
    <p:extLst>
      <p:ext uri="{BB962C8B-B14F-4D97-AF65-F5344CB8AC3E}">
        <p14:creationId xmlns:p14="http://schemas.microsoft.com/office/powerpoint/2010/main" val="3798894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ular Callout 22"/>
          <p:cNvSpPr/>
          <p:nvPr/>
        </p:nvSpPr>
        <p:spPr>
          <a:xfrm>
            <a:off x="7079530" y="5746076"/>
            <a:ext cx="3390241" cy="324647"/>
          </a:xfrm>
          <a:prstGeom prst="wedgeRoundRectCallout">
            <a:avLst>
              <a:gd name="adj1" fmla="val 51084"/>
              <a:gd name="adj2" fmla="val 11995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One Row of result area should contain status as </a:t>
            </a:r>
            <a:r>
              <a:rPr lang="en-US" sz="1200" dirty="0" smtClean="0"/>
              <a:t>“Red" </a:t>
            </a:r>
            <a:r>
              <a:rPr lang="en-US" sz="1200" dirty="0"/>
              <a:t>icon </a:t>
            </a:r>
            <a:r>
              <a:rPr lang="en-US" sz="1200" dirty="0" smtClean="0"/>
              <a:t>and Rest </a:t>
            </a:r>
            <a:r>
              <a:rPr lang="en-US" sz="1200" dirty="0"/>
              <a:t>other row should contain </a:t>
            </a:r>
            <a:r>
              <a:rPr lang="en-US" sz="1200" dirty="0" smtClean="0"/>
              <a:t>“Green " </a:t>
            </a:r>
            <a:r>
              <a:rPr lang="en-US" sz="1200" dirty="0"/>
              <a:t>icon in result column</a:t>
            </a:r>
          </a:p>
        </p:txBody>
      </p:sp>
      <p:sp>
        <p:nvSpPr>
          <p:cNvPr id="11" name="Rounded Rectangular Callout 10"/>
          <p:cNvSpPr/>
          <p:nvPr/>
        </p:nvSpPr>
        <p:spPr>
          <a:xfrm>
            <a:off x="2060575" y="4725195"/>
            <a:ext cx="1752600" cy="233128"/>
          </a:xfrm>
          <a:prstGeom prst="wedgeRoundRectCallout">
            <a:avLst>
              <a:gd name="adj1" fmla="val -98594"/>
              <a:gd name="adj2" fmla="val -2180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
        <p:nvSpPr>
          <p:cNvPr id="2" name="Title 1"/>
          <p:cNvSpPr>
            <a:spLocks noGrp="1"/>
          </p:cNvSpPr>
          <p:nvPr>
            <p:ph type="title"/>
          </p:nvPr>
        </p:nvSpPr>
        <p:spPr>
          <a:xfrm>
            <a:off x="98612" y="286048"/>
            <a:ext cx="11468186" cy="428565"/>
          </a:xfrm>
        </p:spPr>
        <p:txBody>
          <a:bodyPr/>
          <a:lstStyle/>
          <a:p>
            <a:r>
              <a:rPr lang="en-US" dirty="0" smtClean="0"/>
              <a:t>Life </a:t>
            </a:r>
            <a:r>
              <a:rPr lang="en-US" dirty="0" err="1" smtClean="0"/>
              <a:t>Cycle_Quality_Check</a:t>
            </a:r>
            <a:r>
              <a:rPr lang="en-US" dirty="0" smtClean="0"/>
              <a:t>-Step</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14</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7" name="Picture 6"/>
          <p:cNvPicPr>
            <a:picLocks noChangeAspect="1"/>
          </p:cNvPicPr>
          <p:nvPr/>
        </p:nvPicPr>
        <p:blipFill>
          <a:blip r:embed="rId2"/>
          <a:stretch>
            <a:fillRect/>
          </a:stretch>
        </p:blipFill>
        <p:spPr>
          <a:xfrm>
            <a:off x="146272" y="908932"/>
            <a:ext cx="11387934" cy="4951311"/>
          </a:xfrm>
          <a:prstGeom prst="rect">
            <a:avLst/>
          </a:prstGeom>
        </p:spPr>
      </p:pic>
      <p:pic>
        <p:nvPicPr>
          <p:cNvPr id="8" name="Picture 7"/>
          <p:cNvPicPr>
            <a:picLocks noChangeAspect="1"/>
          </p:cNvPicPr>
          <p:nvPr/>
        </p:nvPicPr>
        <p:blipFill>
          <a:blip r:embed="rId3"/>
          <a:stretch>
            <a:fillRect/>
          </a:stretch>
        </p:blipFill>
        <p:spPr>
          <a:xfrm>
            <a:off x="146272" y="1477241"/>
            <a:ext cx="11326882" cy="3265087"/>
          </a:xfrm>
          <a:prstGeom prst="rect">
            <a:avLst/>
          </a:prstGeom>
        </p:spPr>
      </p:pic>
      <p:pic>
        <p:nvPicPr>
          <p:cNvPr id="9" name="Picture 8"/>
          <p:cNvPicPr>
            <a:picLocks noChangeAspect="1"/>
          </p:cNvPicPr>
          <p:nvPr/>
        </p:nvPicPr>
        <p:blipFill>
          <a:blip r:embed="rId3"/>
          <a:stretch>
            <a:fillRect/>
          </a:stretch>
        </p:blipFill>
        <p:spPr>
          <a:xfrm>
            <a:off x="0" y="1412821"/>
            <a:ext cx="11625554" cy="3351182"/>
          </a:xfrm>
          <a:prstGeom prst="rect">
            <a:avLst/>
          </a:prstGeom>
        </p:spPr>
      </p:pic>
      <p:pic>
        <p:nvPicPr>
          <p:cNvPr id="3" name="Picture 2"/>
          <p:cNvPicPr>
            <a:picLocks noChangeAspect="1"/>
          </p:cNvPicPr>
          <p:nvPr/>
        </p:nvPicPr>
        <p:blipFill>
          <a:blip r:embed="rId4"/>
          <a:stretch>
            <a:fillRect/>
          </a:stretch>
        </p:blipFill>
        <p:spPr>
          <a:xfrm>
            <a:off x="42209" y="1231496"/>
            <a:ext cx="11608932" cy="4478352"/>
          </a:xfrm>
          <a:prstGeom prst="rect">
            <a:avLst/>
          </a:prstGeom>
        </p:spPr>
      </p:pic>
      <p:sp>
        <p:nvSpPr>
          <p:cNvPr id="12" name="Rounded Rectangular Callout 11"/>
          <p:cNvSpPr/>
          <p:nvPr/>
        </p:nvSpPr>
        <p:spPr>
          <a:xfrm>
            <a:off x="6251575" y="1829595"/>
            <a:ext cx="3581400" cy="1066799"/>
          </a:xfrm>
          <a:prstGeom prst="wedgeRoundRectCallout">
            <a:avLst>
              <a:gd name="adj1" fmla="val -135962"/>
              <a:gd name="adj2" fmla="val -41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Input top-level parent id"D0000  01030001" alone and click on Search </a:t>
            </a:r>
            <a:r>
              <a:rPr lang="en-US" sz="1200" dirty="0" smtClean="0"/>
              <a:t>button[</a:t>
            </a:r>
            <a:r>
              <a:rPr lang="en-US" sz="1200" dirty="0" err="1" smtClean="0"/>
              <a:t>Baselevel</a:t>
            </a:r>
            <a:r>
              <a:rPr lang="en-US" sz="1200" dirty="0" smtClean="0"/>
              <a:t> Engine ID- </a:t>
            </a:r>
            <a:r>
              <a:rPr lang="en-US" sz="1200" dirty="0"/>
              <a:t>empty]</a:t>
            </a:r>
          </a:p>
        </p:txBody>
      </p:sp>
      <p:pic>
        <p:nvPicPr>
          <p:cNvPr id="6" name="Picture 5"/>
          <p:cNvPicPr>
            <a:picLocks noChangeAspect="1"/>
          </p:cNvPicPr>
          <p:nvPr/>
        </p:nvPicPr>
        <p:blipFill>
          <a:blip r:embed="rId5"/>
          <a:stretch>
            <a:fillRect/>
          </a:stretch>
        </p:blipFill>
        <p:spPr>
          <a:xfrm>
            <a:off x="71347" y="6062201"/>
            <a:ext cx="11693799" cy="343288"/>
          </a:xfrm>
          <a:prstGeom prst="rect">
            <a:avLst/>
          </a:prstGeom>
        </p:spPr>
      </p:pic>
      <p:pic>
        <p:nvPicPr>
          <p:cNvPr id="10" name="Picture 9"/>
          <p:cNvPicPr>
            <a:picLocks noChangeAspect="1"/>
          </p:cNvPicPr>
          <p:nvPr/>
        </p:nvPicPr>
        <p:blipFill>
          <a:blip r:embed="rId6"/>
          <a:stretch>
            <a:fillRect/>
          </a:stretch>
        </p:blipFill>
        <p:spPr>
          <a:xfrm>
            <a:off x="71347" y="1231497"/>
            <a:ext cx="11441690" cy="4680310"/>
          </a:xfrm>
          <a:prstGeom prst="rect">
            <a:avLst/>
          </a:prstGeom>
        </p:spPr>
      </p:pic>
      <p:sp>
        <p:nvSpPr>
          <p:cNvPr id="14" name="Rounded Rectangular Callout 13"/>
          <p:cNvSpPr/>
          <p:nvPr/>
        </p:nvSpPr>
        <p:spPr>
          <a:xfrm>
            <a:off x="4346575" y="1679200"/>
            <a:ext cx="2371652" cy="840480"/>
          </a:xfrm>
          <a:prstGeom prst="wedgeRoundRectCallout">
            <a:avLst>
              <a:gd name="adj1" fmla="val -98912"/>
              <a:gd name="adj2" fmla="val 249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Hyperlink should appear corresponding to "</a:t>
            </a:r>
            <a:r>
              <a:rPr lang="en-US" sz="1200" dirty="0" smtClean="0"/>
              <a:t>Top-Level </a:t>
            </a:r>
            <a:r>
              <a:rPr lang="en-US" sz="1200" dirty="0" err="1" smtClean="0"/>
              <a:t>EngineID</a:t>
            </a:r>
            <a:r>
              <a:rPr lang="en-US" sz="1200" dirty="0"/>
              <a:t>" and "</a:t>
            </a:r>
            <a:r>
              <a:rPr lang="en-US" sz="1200" dirty="0" err="1"/>
              <a:t>BaseEngineId</a:t>
            </a:r>
            <a:r>
              <a:rPr lang="en-US" sz="1200" dirty="0"/>
              <a:t>"</a:t>
            </a:r>
          </a:p>
        </p:txBody>
      </p:sp>
      <p:sp>
        <p:nvSpPr>
          <p:cNvPr id="16" name="Rounded Rectangular Callout 15"/>
          <p:cNvSpPr/>
          <p:nvPr/>
        </p:nvSpPr>
        <p:spPr>
          <a:xfrm>
            <a:off x="4422775" y="2541355"/>
            <a:ext cx="2209800" cy="707392"/>
          </a:xfrm>
          <a:prstGeom prst="wedgeRoundRectCallout">
            <a:avLst>
              <a:gd name="adj1" fmla="val -89526"/>
              <a:gd name="adj2" fmla="val 248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Base Engine id text field should get auto-filled with value.</a:t>
            </a:r>
            <a:endParaRPr lang="en-US" sz="1200" dirty="0"/>
          </a:p>
        </p:txBody>
      </p:sp>
      <p:cxnSp>
        <p:nvCxnSpPr>
          <p:cNvPr id="17" name="Straight Connector 16"/>
          <p:cNvCxnSpPr/>
          <p:nvPr/>
        </p:nvCxnSpPr>
        <p:spPr bwMode="auto">
          <a:xfrm flipV="1">
            <a:off x="3203575" y="2390961"/>
            <a:ext cx="1143000" cy="193139"/>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flipV="1">
            <a:off x="3203575" y="2519680"/>
            <a:ext cx="1219200" cy="6442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5" name="Table 4"/>
          <p:cNvGraphicFramePr>
            <a:graphicFrameLocks noGrp="1"/>
          </p:cNvGraphicFramePr>
          <p:nvPr/>
        </p:nvGraphicFramePr>
        <p:xfrm>
          <a:off x="2794654" y="3341370"/>
          <a:ext cx="6607455" cy="1203960"/>
        </p:xfrm>
        <a:graphic>
          <a:graphicData uri="http://schemas.openxmlformats.org/drawingml/2006/table">
            <a:tbl>
              <a:tblPr/>
              <a:tblGrid>
                <a:gridCol w="2202485">
                  <a:extLst>
                    <a:ext uri="{9D8B030D-6E8A-4147-A177-3AD203B41FA5}">
                      <a16:colId xmlns:a16="http://schemas.microsoft.com/office/drawing/2014/main" val="1805345319"/>
                    </a:ext>
                  </a:extLst>
                </a:gridCol>
                <a:gridCol w="2202485">
                  <a:extLst>
                    <a:ext uri="{9D8B030D-6E8A-4147-A177-3AD203B41FA5}">
                      <a16:colId xmlns:a16="http://schemas.microsoft.com/office/drawing/2014/main" val="2308556864"/>
                    </a:ext>
                  </a:extLst>
                </a:gridCol>
                <a:gridCol w="2202485">
                  <a:extLst>
                    <a:ext uri="{9D8B030D-6E8A-4147-A177-3AD203B41FA5}">
                      <a16:colId xmlns:a16="http://schemas.microsoft.com/office/drawing/2014/main" val="3188854085"/>
                    </a:ext>
                  </a:extLst>
                </a:gridCol>
              </a:tblGrid>
              <a:tr h="304800">
                <a:tc>
                  <a:txBody>
                    <a:bodyPr/>
                    <a:lstStyle/>
                    <a:p>
                      <a:r>
                        <a:rPr lang="en-US">
                          <a:effectLst/>
                        </a:rPr>
                        <a:t>BBBBBB </a:t>
                      </a:r>
                    </a:p>
                  </a:txBody>
                  <a:tcPr marL="76200" marR="76200" marT="30480" marB="30480" anchor="ctr">
                    <a:lnL>
                      <a:noFill/>
                    </a:lnL>
                    <a:lnR>
                      <a:noFill/>
                    </a:lnR>
                    <a:lnT>
                      <a:noFill/>
                    </a:lnT>
                    <a:lnB>
                      <a:noFill/>
                    </a:lnB>
                    <a:solidFill>
                      <a:srgbClr val="E5EFF7"/>
                    </a:solidFill>
                  </a:tcPr>
                </a:tc>
                <a:tc>
                  <a:txBody>
                    <a:bodyPr/>
                    <a:lstStyle/>
                    <a:p>
                      <a:pPr algn="ctr"/>
                      <a:endParaRPr lang="en-US" dirty="0">
                        <a:effectLst/>
                      </a:endParaRP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tcPr>
                </a:tc>
                <a:extLst>
                  <a:ext uri="{0D108BD9-81ED-4DB2-BD59-A6C34878D82A}">
                    <a16:rowId xmlns:a16="http://schemas.microsoft.com/office/drawing/2014/main" val="2034795868"/>
                  </a:ext>
                </a:extLst>
              </a:tr>
              <a:tr h="304800">
                <a:tc>
                  <a:txBody>
                    <a:bodyPr/>
                    <a:lstStyle/>
                    <a:p>
                      <a:pPr algn="ctr"/>
                      <a:r>
                        <a:rPr lang="en-US">
                          <a:effectLst/>
                        </a:rPr>
                        <a:t>3 </a:t>
                      </a:r>
                    </a:p>
                  </a:txBody>
                  <a:tcPr marL="76200" marR="76200" marT="30480" marB="30480" anchor="ctr">
                    <a:lnL>
                      <a:noFill/>
                    </a:lnL>
                    <a:lnR>
                      <a:noFill/>
                    </a:lnR>
                    <a:lnT>
                      <a:noFill/>
                    </a:lnT>
                    <a:lnB>
                      <a:noFill/>
                    </a:lnB>
                    <a:solidFill>
                      <a:srgbClr val="FFFFFF"/>
                    </a:solidFill>
                  </a:tcPr>
                </a:tc>
                <a:tc>
                  <a:txBody>
                    <a:bodyPr/>
                    <a:lstStyle/>
                    <a:p>
                      <a:r>
                        <a:rPr lang="en-US">
                          <a:effectLst/>
                        </a:rPr>
                        <a:t>CCCCCC </a:t>
                      </a:r>
                    </a:p>
                  </a:txBody>
                  <a:tcPr marL="76200" marR="76200" marT="30480" marB="30480" anchor="ctr">
                    <a:lnL>
                      <a:noFill/>
                    </a:lnL>
                    <a:lnR>
                      <a:noFill/>
                    </a:lnR>
                    <a:lnT>
                      <a:noFill/>
                    </a:lnT>
                    <a:lnB>
                      <a:noFill/>
                    </a:lnB>
                    <a:solidFill>
                      <a:srgbClr val="FFFFFF"/>
                    </a:solidFill>
                  </a:tcPr>
                </a:tc>
                <a:tc>
                  <a:txBody>
                    <a:bodyPr/>
                    <a:lstStyle/>
                    <a:p>
                      <a:pPr algn="ctr"/>
                      <a:endParaRPr lang="en-US" dirty="0">
                        <a:effectLst/>
                      </a:endParaRPr>
                    </a:p>
                  </a:txBody>
                  <a:tcPr marL="76200" marR="76200" marT="30480" marB="30480" anchor="ctr">
                    <a:lnL>
                      <a:noFill/>
                    </a:lnL>
                    <a:lnR>
                      <a:noFill/>
                    </a:lnR>
                    <a:lnB>
                      <a:noFill/>
                    </a:lnB>
                    <a:solidFill>
                      <a:srgbClr val="FFFFFF"/>
                    </a:solidFill>
                  </a:tcPr>
                </a:tc>
                <a:extLst>
                  <a:ext uri="{0D108BD9-81ED-4DB2-BD59-A6C34878D82A}">
                    <a16:rowId xmlns:a16="http://schemas.microsoft.com/office/drawing/2014/main" val="2403450412"/>
                  </a:ext>
                </a:extLst>
              </a:tr>
              <a:tr h="304800">
                <a:tc>
                  <a:txBody>
                    <a:bodyPr/>
                    <a:lstStyle/>
                    <a:p>
                      <a:pPr algn="ctr"/>
                      <a:r>
                        <a:rPr lang="en-US">
                          <a:effectLst/>
                        </a:rPr>
                        <a:t>4 </a:t>
                      </a: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2690203075"/>
                  </a:ext>
                </a:extLst>
              </a:tr>
            </a:tbl>
          </a:graphicData>
        </a:graphic>
      </p:graphicFrame>
      <p:pic>
        <p:nvPicPr>
          <p:cNvPr id="3073" name="Picture 1"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16622" y="1195269"/>
            <a:ext cx="11517584" cy="4892687"/>
          </a:xfrm>
          <a:prstGeom prst="rect">
            <a:avLst/>
          </a:prstGeom>
        </p:spPr>
      </p:pic>
      <p:pic>
        <p:nvPicPr>
          <p:cNvPr id="18" name="Picture 17"/>
          <p:cNvPicPr>
            <a:picLocks noChangeAspect="1"/>
          </p:cNvPicPr>
          <p:nvPr/>
        </p:nvPicPr>
        <p:blipFill>
          <a:blip r:embed="rId9"/>
          <a:stretch>
            <a:fillRect/>
          </a:stretch>
        </p:blipFill>
        <p:spPr>
          <a:xfrm>
            <a:off x="16621" y="1187097"/>
            <a:ext cx="11550177" cy="4438650"/>
          </a:xfrm>
          <a:prstGeom prst="rect">
            <a:avLst/>
          </a:prstGeom>
        </p:spPr>
      </p:pic>
      <p:pic>
        <p:nvPicPr>
          <p:cNvPr id="19" name="Picture 18"/>
          <p:cNvPicPr>
            <a:picLocks noChangeAspect="1"/>
          </p:cNvPicPr>
          <p:nvPr/>
        </p:nvPicPr>
        <p:blipFill>
          <a:blip r:embed="rId10"/>
          <a:stretch>
            <a:fillRect/>
          </a:stretch>
        </p:blipFill>
        <p:spPr>
          <a:xfrm>
            <a:off x="106388" y="914295"/>
            <a:ext cx="11658757" cy="5945294"/>
          </a:xfrm>
          <a:prstGeom prst="rect">
            <a:avLst/>
          </a:prstGeom>
        </p:spPr>
      </p:pic>
      <p:sp>
        <p:nvSpPr>
          <p:cNvPr id="22" name="Rounded Rectangular Callout 21"/>
          <p:cNvSpPr/>
          <p:nvPr/>
        </p:nvSpPr>
        <p:spPr>
          <a:xfrm>
            <a:off x="7511680" y="1136305"/>
            <a:ext cx="2350673" cy="1172359"/>
          </a:xfrm>
          <a:prstGeom prst="wedgeRoundRectCallout">
            <a:avLst>
              <a:gd name="adj1" fmla="val -90906"/>
              <a:gd name="adj2" fmla="val 412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u="sng" dirty="0" smtClean="0"/>
              <a:t>PLA-System</a:t>
            </a:r>
            <a:r>
              <a:rPr lang="en-US" sz="1200" dirty="0" smtClean="0"/>
              <a:t> </a:t>
            </a:r>
            <a:r>
              <a:rPr lang="en-US" sz="1200" dirty="0"/>
              <a:t>displays a </a:t>
            </a:r>
            <a:r>
              <a:rPr lang="en-US" sz="1200" b="1" dirty="0"/>
              <a:t>modal </a:t>
            </a:r>
            <a:r>
              <a:rPr lang="en-US" sz="1200" dirty="0"/>
              <a:t>pop-up window, showing detailed information about the currently selected check-step </a:t>
            </a:r>
            <a:endParaRPr lang="en-US" sz="1200" dirty="0"/>
          </a:p>
        </p:txBody>
      </p:sp>
    </p:spTree>
    <p:extLst>
      <p:ext uri="{BB962C8B-B14F-4D97-AF65-F5344CB8AC3E}">
        <p14:creationId xmlns:p14="http://schemas.microsoft.com/office/powerpoint/2010/main" val="3294573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ular Callout 21"/>
          <p:cNvSpPr/>
          <p:nvPr/>
        </p:nvSpPr>
        <p:spPr>
          <a:xfrm>
            <a:off x="3867900" y="4856626"/>
            <a:ext cx="2247103" cy="1025292"/>
          </a:xfrm>
          <a:prstGeom prst="wedgeRoundRectCallout">
            <a:avLst>
              <a:gd name="adj1" fmla="val -77015"/>
              <a:gd name="adj2" fmla="val -751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Paste the Injector-Class _Result to Injector Data Input fields and click on search button.</a:t>
            </a:r>
            <a:endParaRPr lang="en-US" sz="1200" dirty="0"/>
          </a:p>
        </p:txBody>
      </p:sp>
      <p:sp>
        <p:nvSpPr>
          <p:cNvPr id="11" name="Rounded Rectangular Callout 10"/>
          <p:cNvSpPr/>
          <p:nvPr/>
        </p:nvSpPr>
        <p:spPr>
          <a:xfrm>
            <a:off x="2060575" y="4725195"/>
            <a:ext cx="1752600" cy="233128"/>
          </a:xfrm>
          <a:prstGeom prst="wedgeRoundRectCallout">
            <a:avLst>
              <a:gd name="adj1" fmla="val -98594"/>
              <a:gd name="adj2" fmla="val -21801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
        <p:nvSpPr>
          <p:cNvPr id="2" name="Title 1"/>
          <p:cNvSpPr>
            <a:spLocks noGrp="1"/>
          </p:cNvSpPr>
          <p:nvPr>
            <p:ph type="title"/>
          </p:nvPr>
        </p:nvSpPr>
        <p:spPr>
          <a:xfrm>
            <a:off x="98612" y="286048"/>
            <a:ext cx="11468186" cy="428565"/>
          </a:xfrm>
        </p:spPr>
        <p:txBody>
          <a:bodyPr/>
          <a:lstStyle/>
          <a:p>
            <a:r>
              <a:rPr lang="en-US" dirty="0" smtClean="0"/>
              <a:t>Life-</a:t>
            </a:r>
            <a:r>
              <a:rPr lang="en-US" dirty="0" err="1" smtClean="0"/>
              <a:t>Cycle_Production</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7" name="Picture 6"/>
          <p:cNvPicPr>
            <a:picLocks noChangeAspect="1"/>
          </p:cNvPicPr>
          <p:nvPr/>
        </p:nvPicPr>
        <p:blipFill>
          <a:blip r:embed="rId2"/>
          <a:stretch>
            <a:fillRect/>
          </a:stretch>
        </p:blipFill>
        <p:spPr>
          <a:xfrm>
            <a:off x="146272" y="908932"/>
            <a:ext cx="11387934" cy="4951311"/>
          </a:xfrm>
          <a:prstGeom prst="rect">
            <a:avLst/>
          </a:prstGeom>
        </p:spPr>
      </p:pic>
      <p:pic>
        <p:nvPicPr>
          <p:cNvPr id="8" name="Picture 7"/>
          <p:cNvPicPr>
            <a:picLocks noChangeAspect="1"/>
          </p:cNvPicPr>
          <p:nvPr/>
        </p:nvPicPr>
        <p:blipFill>
          <a:blip r:embed="rId3"/>
          <a:stretch>
            <a:fillRect/>
          </a:stretch>
        </p:blipFill>
        <p:spPr>
          <a:xfrm>
            <a:off x="146272" y="1477241"/>
            <a:ext cx="11326882" cy="3265087"/>
          </a:xfrm>
          <a:prstGeom prst="rect">
            <a:avLst/>
          </a:prstGeom>
        </p:spPr>
      </p:pic>
      <p:pic>
        <p:nvPicPr>
          <p:cNvPr id="9" name="Picture 8"/>
          <p:cNvPicPr>
            <a:picLocks noChangeAspect="1"/>
          </p:cNvPicPr>
          <p:nvPr/>
        </p:nvPicPr>
        <p:blipFill>
          <a:blip r:embed="rId3"/>
          <a:stretch>
            <a:fillRect/>
          </a:stretch>
        </p:blipFill>
        <p:spPr>
          <a:xfrm>
            <a:off x="0" y="1412821"/>
            <a:ext cx="11625554" cy="3351182"/>
          </a:xfrm>
          <a:prstGeom prst="rect">
            <a:avLst/>
          </a:prstGeom>
        </p:spPr>
      </p:pic>
      <p:pic>
        <p:nvPicPr>
          <p:cNvPr id="3" name="Picture 2"/>
          <p:cNvPicPr>
            <a:picLocks noChangeAspect="1"/>
          </p:cNvPicPr>
          <p:nvPr/>
        </p:nvPicPr>
        <p:blipFill>
          <a:blip r:embed="rId4"/>
          <a:stretch>
            <a:fillRect/>
          </a:stretch>
        </p:blipFill>
        <p:spPr>
          <a:xfrm>
            <a:off x="42209" y="1231496"/>
            <a:ext cx="11608932" cy="4478352"/>
          </a:xfrm>
          <a:prstGeom prst="rect">
            <a:avLst/>
          </a:prstGeom>
        </p:spPr>
      </p:pic>
      <p:sp>
        <p:nvSpPr>
          <p:cNvPr id="12" name="Rounded Rectangular Callout 11"/>
          <p:cNvSpPr/>
          <p:nvPr/>
        </p:nvSpPr>
        <p:spPr>
          <a:xfrm>
            <a:off x="6251575" y="1829595"/>
            <a:ext cx="3581400" cy="1066799"/>
          </a:xfrm>
          <a:prstGeom prst="wedgeRoundRectCallout">
            <a:avLst>
              <a:gd name="adj1" fmla="val -135962"/>
              <a:gd name="adj2" fmla="val -416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Input top-level parent id"D0000  01030001" alone and click on Search </a:t>
            </a:r>
            <a:r>
              <a:rPr lang="en-US" sz="1200" dirty="0" smtClean="0"/>
              <a:t>button[</a:t>
            </a:r>
            <a:r>
              <a:rPr lang="en-US" sz="1200" dirty="0" err="1" smtClean="0"/>
              <a:t>Baselevel</a:t>
            </a:r>
            <a:r>
              <a:rPr lang="en-US" sz="1200" dirty="0" smtClean="0"/>
              <a:t> Engine ID- </a:t>
            </a:r>
            <a:r>
              <a:rPr lang="en-US" sz="1200" dirty="0"/>
              <a:t>empty]</a:t>
            </a:r>
          </a:p>
        </p:txBody>
      </p:sp>
      <p:pic>
        <p:nvPicPr>
          <p:cNvPr id="6" name="Picture 5"/>
          <p:cNvPicPr>
            <a:picLocks noChangeAspect="1"/>
          </p:cNvPicPr>
          <p:nvPr/>
        </p:nvPicPr>
        <p:blipFill>
          <a:blip r:embed="rId5"/>
          <a:stretch>
            <a:fillRect/>
          </a:stretch>
        </p:blipFill>
        <p:spPr>
          <a:xfrm>
            <a:off x="71347" y="6062201"/>
            <a:ext cx="11693799" cy="343288"/>
          </a:xfrm>
          <a:prstGeom prst="rect">
            <a:avLst/>
          </a:prstGeom>
        </p:spPr>
      </p:pic>
      <p:pic>
        <p:nvPicPr>
          <p:cNvPr id="10" name="Picture 9"/>
          <p:cNvPicPr>
            <a:picLocks noChangeAspect="1"/>
          </p:cNvPicPr>
          <p:nvPr/>
        </p:nvPicPr>
        <p:blipFill>
          <a:blip r:embed="rId6"/>
          <a:stretch>
            <a:fillRect/>
          </a:stretch>
        </p:blipFill>
        <p:spPr>
          <a:xfrm>
            <a:off x="71347" y="1231497"/>
            <a:ext cx="11441690" cy="4680310"/>
          </a:xfrm>
          <a:prstGeom prst="rect">
            <a:avLst/>
          </a:prstGeom>
        </p:spPr>
      </p:pic>
      <p:sp>
        <p:nvSpPr>
          <p:cNvPr id="14" name="Rounded Rectangular Callout 13"/>
          <p:cNvSpPr/>
          <p:nvPr/>
        </p:nvSpPr>
        <p:spPr>
          <a:xfrm>
            <a:off x="4346575" y="1679200"/>
            <a:ext cx="2371652" cy="840480"/>
          </a:xfrm>
          <a:prstGeom prst="wedgeRoundRectCallout">
            <a:avLst>
              <a:gd name="adj1" fmla="val -98912"/>
              <a:gd name="adj2" fmla="val 249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Hyperlink should appear corresponding to "</a:t>
            </a:r>
            <a:r>
              <a:rPr lang="en-US" sz="1200" dirty="0" smtClean="0"/>
              <a:t>Top-Level </a:t>
            </a:r>
            <a:r>
              <a:rPr lang="en-US" sz="1200" dirty="0" err="1" smtClean="0"/>
              <a:t>EngineID</a:t>
            </a:r>
            <a:r>
              <a:rPr lang="en-US" sz="1200" dirty="0"/>
              <a:t>" and "</a:t>
            </a:r>
            <a:r>
              <a:rPr lang="en-US" sz="1200" dirty="0" err="1"/>
              <a:t>BaseEngineId</a:t>
            </a:r>
            <a:r>
              <a:rPr lang="en-US" sz="1200" dirty="0"/>
              <a:t>"</a:t>
            </a:r>
          </a:p>
        </p:txBody>
      </p:sp>
      <p:sp>
        <p:nvSpPr>
          <p:cNvPr id="16" name="Rounded Rectangular Callout 15"/>
          <p:cNvSpPr/>
          <p:nvPr/>
        </p:nvSpPr>
        <p:spPr>
          <a:xfrm>
            <a:off x="4422775" y="2541355"/>
            <a:ext cx="2209800" cy="707392"/>
          </a:xfrm>
          <a:prstGeom prst="wedgeRoundRectCallout">
            <a:avLst>
              <a:gd name="adj1" fmla="val -89526"/>
              <a:gd name="adj2" fmla="val 248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Base Engine id text field should get auto-filled with value.</a:t>
            </a:r>
            <a:endParaRPr lang="en-US" sz="1200" dirty="0"/>
          </a:p>
        </p:txBody>
      </p:sp>
      <p:cxnSp>
        <p:nvCxnSpPr>
          <p:cNvPr id="17" name="Straight Connector 16"/>
          <p:cNvCxnSpPr/>
          <p:nvPr/>
        </p:nvCxnSpPr>
        <p:spPr bwMode="auto">
          <a:xfrm flipV="1">
            <a:off x="3203575" y="2390961"/>
            <a:ext cx="1143000" cy="193139"/>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p:cNvCxnSpPr/>
          <p:nvPr/>
        </p:nvCxnSpPr>
        <p:spPr bwMode="auto">
          <a:xfrm flipV="1">
            <a:off x="3203575" y="2519680"/>
            <a:ext cx="1219200" cy="6442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5" name="Table 4"/>
          <p:cNvGraphicFramePr>
            <a:graphicFrameLocks noGrp="1"/>
          </p:cNvGraphicFramePr>
          <p:nvPr/>
        </p:nvGraphicFramePr>
        <p:xfrm>
          <a:off x="2794654" y="3341370"/>
          <a:ext cx="6607455" cy="1203960"/>
        </p:xfrm>
        <a:graphic>
          <a:graphicData uri="http://schemas.openxmlformats.org/drawingml/2006/table">
            <a:tbl>
              <a:tblPr/>
              <a:tblGrid>
                <a:gridCol w="2202485">
                  <a:extLst>
                    <a:ext uri="{9D8B030D-6E8A-4147-A177-3AD203B41FA5}">
                      <a16:colId xmlns:a16="http://schemas.microsoft.com/office/drawing/2014/main" val="1805345319"/>
                    </a:ext>
                  </a:extLst>
                </a:gridCol>
                <a:gridCol w="2202485">
                  <a:extLst>
                    <a:ext uri="{9D8B030D-6E8A-4147-A177-3AD203B41FA5}">
                      <a16:colId xmlns:a16="http://schemas.microsoft.com/office/drawing/2014/main" val="2308556864"/>
                    </a:ext>
                  </a:extLst>
                </a:gridCol>
                <a:gridCol w="2202485">
                  <a:extLst>
                    <a:ext uri="{9D8B030D-6E8A-4147-A177-3AD203B41FA5}">
                      <a16:colId xmlns:a16="http://schemas.microsoft.com/office/drawing/2014/main" val="3188854085"/>
                    </a:ext>
                  </a:extLst>
                </a:gridCol>
              </a:tblGrid>
              <a:tr h="304800">
                <a:tc>
                  <a:txBody>
                    <a:bodyPr/>
                    <a:lstStyle/>
                    <a:p>
                      <a:r>
                        <a:rPr lang="en-US">
                          <a:effectLst/>
                        </a:rPr>
                        <a:t>BBBBBB </a:t>
                      </a:r>
                    </a:p>
                  </a:txBody>
                  <a:tcPr marL="76200" marR="76200" marT="30480" marB="30480" anchor="ctr">
                    <a:lnL>
                      <a:noFill/>
                    </a:lnL>
                    <a:lnR>
                      <a:noFill/>
                    </a:lnR>
                    <a:lnT>
                      <a:noFill/>
                    </a:lnT>
                    <a:lnB>
                      <a:noFill/>
                    </a:lnB>
                    <a:solidFill>
                      <a:srgbClr val="E5EFF7"/>
                    </a:solidFill>
                  </a:tcPr>
                </a:tc>
                <a:tc>
                  <a:txBody>
                    <a:bodyPr/>
                    <a:lstStyle/>
                    <a:p>
                      <a:pPr algn="ctr"/>
                      <a:endParaRPr lang="en-US" dirty="0">
                        <a:effectLst/>
                      </a:endParaRP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tcPr>
                </a:tc>
                <a:extLst>
                  <a:ext uri="{0D108BD9-81ED-4DB2-BD59-A6C34878D82A}">
                    <a16:rowId xmlns:a16="http://schemas.microsoft.com/office/drawing/2014/main" val="2034795868"/>
                  </a:ext>
                </a:extLst>
              </a:tr>
              <a:tr h="304800">
                <a:tc>
                  <a:txBody>
                    <a:bodyPr/>
                    <a:lstStyle/>
                    <a:p>
                      <a:pPr algn="ctr"/>
                      <a:r>
                        <a:rPr lang="en-US">
                          <a:effectLst/>
                        </a:rPr>
                        <a:t>3 </a:t>
                      </a:r>
                    </a:p>
                  </a:txBody>
                  <a:tcPr marL="76200" marR="76200" marT="30480" marB="30480" anchor="ctr">
                    <a:lnL>
                      <a:noFill/>
                    </a:lnL>
                    <a:lnR>
                      <a:noFill/>
                    </a:lnR>
                    <a:lnT>
                      <a:noFill/>
                    </a:lnT>
                    <a:lnB>
                      <a:noFill/>
                    </a:lnB>
                    <a:solidFill>
                      <a:srgbClr val="FFFFFF"/>
                    </a:solidFill>
                  </a:tcPr>
                </a:tc>
                <a:tc>
                  <a:txBody>
                    <a:bodyPr/>
                    <a:lstStyle/>
                    <a:p>
                      <a:r>
                        <a:rPr lang="en-US">
                          <a:effectLst/>
                        </a:rPr>
                        <a:t>CCCCCC </a:t>
                      </a:r>
                    </a:p>
                  </a:txBody>
                  <a:tcPr marL="76200" marR="76200" marT="30480" marB="30480" anchor="ctr">
                    <a:lnL>
                      <a:noFill/>
                    </a:lnL>
                    <a:lnR>
                      <a:noFill/>
                    </a:lnR>
                    <a:lnT>
                      <a:noFill/>
                    </a:lnT>
                    <a:lnB>
                      <a:noFill/>
                    </a:lnB>
                    <a:solidFill>
                      <a:srgbClr val="FFFFFF"/>
                    </a:solidFill>
                  </a:tcPr>
                </a:tc>
                <a:tc>
                  <a:txBody>
                    <a:bodyPr/>
                    <a:lstStyle/>
                    <a:p>
                      <a:pPr algn="ctr"/>
                      <a:endParaRPr lang="en-US" dirty="0">
                        <a:effectLst/>
                      </a:endParaRPr>
                    </a:p>
                  </a:txBody>
                  <a:tcPr marL="76200" marR="76200" marT="30480" marB="30480" anchor="ctr">
                    <a:lnL>
                      <a:noFill/>
                    </a:lnL>
                    <a:lnR>
                      <a:noFill/>
                    </a:lnR>
                    <a:lnB>
                      <a:noFill/>
                    </a:lnB>
                    <a:solidFill>
                      <a:srgbClr val="FFFFFF"/>
                    </a:solidFill>
                  </a:tcPr>
                </a:tc>
                <a:extLst>
                  <a:ext uri="{0D108BD9-81ED-4DB2-BD59-A6C34878D82A}">
                    <a16:rowId xmlns:a16="http://schemas.microsoft.com/office/drawing/2014/main" val="2403450412"/>
                  </a:ext>
                </a:extLst>
              </a:tr>
              <a:tr h="304800">
                <a:tc>
                  <a:txBody>
                    <a:bodyPr/>
                    <a:lstStyle/>
                    <a:p>
                      <a:pPr algn="ctr"/>
                      <a:r>
                        <a:rPr lang="en-US">
                          <a:effectLst/>
                        </a:rPr>
                        <a:t>4 </a:t>
                      </a:r>
                    </a:p>
                  </a:txBody>
                  <a:tcPr marL="76200" marR="76200" marT="30480" marB="30480" anchor="ctr">
                    <a:lnL>
                      <a:noFill/>
                    </a:lnL>
                    <a:lnR>
                      <a:noFill/>
                    </a:lnR>
                    <a:lnT>
                      <a:noFill/>
                    </a:lnT>
                    <a:lnB>
                      <a:noFill/>
                    </a:lnB>
                    <a:solidFill>
                      <a:srgbClr val="E5EFF7"/>
                    </a:solidFill>
                  </a:tcPr>
                </a:tc>
                <a:tc>
                  <a:txBody>
                    <a:bodyPr/>
                    <a:lstStyle/>
                    <a:p>
                      <a:endParaRPr lang="en-US"/>
                    </a:p>
                  </a:txBody>
                  <a:tcPr>
                    <a:lnL>
                      <a:noFill/>
                    </a:lnL>
                    <a:lnT>
                      <a:noFill/>
                    </a:lnT>
                  </a:tcPr>
                </a:tc>
                <a:tc>
                  <a:txBody>
                    <a:bodyPr/>
                    <a:lstStyle/>
                    <a:p>
                      <a:endParaRPr lang="en-US" dirty="0"/>
                    </a:p>
                  </a:txBody>
                  <a:tcPr>
                    <a:lnT>
                      <a:noFill/>
                    </a:lnT>
                  </a:tcPr>
                </a:tc>
                <a:extLst>
                  <a:ext uri="{0D108BD9-81ED-4DB2-BD59-A6C34878D82A}">
                    <a16:rowId xmlns:a16="http://schemas.microsoft.com/office/drawing/2014/main" val="2690203075"/>
                  </a:ext>
                </a:extLst>
              </a:tr>
            </a:tbl>
          </a:graphicData>
        </a:graphic>
      </p:graphicFrame>
      <p:pic>
        <p:nvPicPr>
          <p:cNvPr id="3073" name="Picture 1"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n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0" y="3341688"/>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16622" y="1195269"/>
            <a:ext cx="11517584" cy="4892687"/>
          </a:xfrm>
          <a:prstGeom prst="rect">
            <a:avLst/>
          </a:prstGeom>
        </p:spPr>
      </p:pic>
      <p:pic>
        <p:nvPicPr>
          <p:cNvPr id="18" name="Picture 17"/>
          <p:cNvPicPr>
            <a:picLocks noChangeAspect="1"/>
          </p:cNvPicPr>
          <p:nvPr/>
        </p:nvPicPr>
        <p:blipFill>
          <a:blip r:embed="rId9"/>
          <a:stretch>
            <a:fillRect/>
          </a:stretch>
        </p:blipFill>
        <p:spPr>
          <a:xfrm>
            <a:off x="31976" y="836627"/>
            <a:ext cx="11241378" cy="5568862"/>
          </a:xfrm>
          <a:prstGeom prst="rect">
            <a:avLst/>
          </a:prstGeom>
        </p:spPr>
      </p:pic>
      <p:sp>
        <p:nvSpPr>
          <p:cNvPr id="23" name="Rounded Rectangular Callout 22"/>
          <p:cNvSpPr/>
          <p:nvPr/>
        </p:nvSpPr>
        <p:spPr>
          <a:xfrm>
            <a:off x="688976" y="1251910"/>
            <a:ext cx="1910790" cy="747219"/>
          </a:xfrm>
          <a:prstGeom prst="wedgeRoundRectCallout">
            <a:avLst>
              <a:gd name="adj1" fmla="val -38213"/>
              <a:gd name="adj2" fmla="val 1654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Expand the </a:t>
            </a:r>
            <a:r>
              <a:rPr lang="en-US" sz="1200" dirty="0" smtClean="0"/>
              <a:t>Production nodes </a:t>
            </a:r>
            <a:r>
              <a:rPr lang="en-US" sz="1200" dirty="0"/>
              <a:t>from Left hand side.</a:t>
            </a:r>
            <a:endParaRPr lang="en-US" sz="1200" dirty="0"/>
          </a:p>
        </p:txBody>
      </p:sp>
      <p:sp>
        <p:nvSpPr>
          <p:cNvPr id="26" name="Rounded Rectangular Callout 25"/>
          <p:cNvSpPr/>
          <p:nvPr/>
        </p:nvSpPr>
        <p:spPr>
          <a:xfrm>
            <a:off x="3689579" y="1081101"/>
            <a:ext cx="1783126" cy="957507"/>
          </a:xfrm>
          <a:prstGeom prst="wedgeRoundRectCallout">
            <a:avLst>
              <a:gd name="adj1" fmla="val -89437"/>
              <a:gd name="adj2" fmla="val 8691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The small data grid on top of the </a:t>
            </a:r>
            <a:r>
              <a:rPr lang="en-US" sz="1200" dirty="0" smtClean="0"/>
              <a:t>Production tab </a:t>
            </a:r>
            <a:r>
              <a:rPr lang="en-US" sz="1200" dirty="0"/>
              <a:t>shows general information (part ID and part number)</a:t>
            </a:r>
            <a:endParaRPr lang="en-US" sz="1200" dirty="0"/>
          </a:p>
        </p:txBody>
      </p:sp>
      <p:sp>
        <p:nvSpPr>
          <p:cNvPr id="27" name="Rounded Rectangular Callout 26"/>
          <p:cNvSpPr/>
          <p:nvPr/>
        </p:nvSpPr>
        <p:spPr>
          <a:xfrm>
            <a:off x="1787802" y="5911806"/>
            <a:ext cx="1415773" cy="342447"/>
          </a:xfrm>
          <a:prstGeom prst="wedgeRoundRectCallout">
            <a:avLst>
              <a:gd name="adj1" fmla="val -66175"/>
              <a:gd name="adj2" fmla="val 361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Scroll bar is present</a:t>
            </a:r>
            <a:endParaRPr lang="en-US" sz="1200" dirty="0"/>
          </a:p>
        </p:txBody>
      </p:sp>
      <p:sp>
        <p:nvSpPr>
          <p:cNvPr id="28" name="Rounded Rectangular Callout 27"/>
          <p:cNvSpPr/>
          <p:nvPr/>
        </p:nvSpPr>
        <p:spPr>
          <a:xfrm>
            <a:off x="2582180" y="3817158"/>
            <a:ext cx="2602595" cy="997475"/>
          </a:xfrm>
          <a:prstGeom prst="wedgeRoundRectCallout">
            <a:avLst>
              <a:gd name="adj1" fmla="val -35228"/>
              <a:gd name="adj2" fmla="val -654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selects any </a:t>
            </a:r>
            <a:r>
              <a:rPr lang="en-US" sz="1200" dirty="0" smtClean="0"/>
              <a:t>Work-Step </a:t>
            </a:r>
            <a:r>
              <a:rPr lang="en-US" sz="1200" dirty="0"/>
              <a:t>from the accordion or any </a:t>
            </a:r>
            <a:r>
              <a:rPr lang="en-US" sz="1200" dirty="0" smtClean="0"/>
              <a:t>Work-Step </a:t>
            </a:r>
            <a:r>
              <a:rPr lang="en-US" sz="1200" dirty="0"/>
              <a:t>node from the tree</a:t>
            </a:r>
            <a:endParaRPr lang="en-US" sz="1200" dirty="0"/>
          </a:p>
        </p:txBody>
      </p:sp>
    </p:spTree>
    <p:extLst>
      <p:ext uri="{BB962C8B-B14F-4D97-AF65-F5344CB8AC3E}">
        <p14:creationId xmlns:p14="http://schemas.microsoft.com/office/powerpoint/2010/main" val="793134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Life-</a:t>
            </a:r>
            <a:r>
              <a:rPr lang="en-US" dirty="0" err="1" smtClean="0"/>
              <a:t>Cycle_Production_Work</a:t>
            </a:r>
            <a:r>
              <a:rPr lang="en-US" dirty="0" smtClean="0"/>
              <a:t>-step</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pic>
        <p:nvPicPr>
          <p:cNvPr id="3" name="Picture 2"/>
          <p:cNvPicPr>
            <a:picLocks noChangeAspect="1"/>
          </p:cNvPicPr>
          <p:nvPr/>
        </p:nvPicPr>
        <p:blipFill>
          <a:blip r:embed="rId2"/>
          <a:stretch>
            <a:fillRect/>
          </a:stretch>
        </p:blipFill>
        <p:spPr>
          <a:xfrm>
            <a:off x="155575" y="838993"/>
            <a:ext cx="11658600" cy="5334001"/>
          </a:xfrm>
          <a:prstGeom prst="rect">
            <a:avLst/>
          </a:prstGeom>
        </p:spPr>
      </p:pic>
      <p:pic>
        <p:nvPicPr>
          <p:cNvPr id="5" name="Picture 4"/>
          <p:cNvPicPr>
            <a:picLocks noChangeAspect="1"/>
          </p:cNvPicPr>
          <p:nvPr/>
        </p:nvPicPr>
        <p:blipFill>
          <a:blip r:embed="rId3"/>
          <a:stretch>
            <a:fillRect/>
          </a:stretch>
        </p:blipFill>
        <p:spPr>
          <a:xfrm>
            <a:off x="158750" y="1372394"/>
            <a:ext cx="11655425" cy="6240758"/>
          </a:xfrm>
          <a:prstGeom prst="rect">
            <a:avLst/>
          </a:prstGeom>
        </p:spPr>
      </p:pic>
      <p:sp>
        <p:nvSpPr>
          <p:cNvPr id="9" name="Rounded Rectangular Callout 8"/>
          <p:cNvSpPr/>
          <p:nvPr/>
        </p:nvSpPr>
        <p:spPr>
          <a:xfrm>
            <a:off x="4346575" y="4572794"/>
            <a:ext cx="3200400" cy="762000"/>
          </a:xfrm>
          <a:prstGeom prst="wedgeRoundRectCallout">
            <a:avLst>
              <a:gd name="adj1" fmla="val 25111"/>
              <a:gd name="adj2" fmla="val -2400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Life Cycle window should be opened in Separate window. Complete Life cycle information of part can be seen here.</a:t>
            </a:r>
            <a:endParaRPr lang="en-US" sz="1200" dirty="0"/>
          </a:p>
        </p:txBody>
      </p:sp>
      <p:pic>
        <p:nvPicPr>
          <p:cNvPr id="6" name="Picture 5"/>
          <p:cNvPicPr>
            <a:picLocks noChangeAspect="1"/>
          </p:cNvPicPr>
          <p:nvPr/>
        </p:nvPicPr>
        <p:blipFill>
          <a:blip r:embed="rId4"/>
          <a:stretch>
            <a:fillRect/>
          </a:stretch>
        </p:blipFill>
        <p:spPr>
          <a:xfrm>
            <a:off x="158750" y="838992"/>
            <a:ext cx="11692778" cy="7010401"/>
          </a:xfrm>
          <a:prstGeom prst="rect">
            <a:avLst/>
          </a:prstGeom>
        </p:spPr>
      </p:pic>
      <p:sp>
        <p:nvSpPr>
          <p:cNvPr id="10" name="Rounded Rectangular Callout 9"/>
          <p:cNvSpPr/>
          <p:nvPr/>
        </p:nvSpPr>
        <p:spPr>
          <a:xfrm>
            <a:off x="7511680" y="1136305"/>
            <a:ext cx="2350673" cy="1172359"/>
          </a:xfrm>
          <a:prstGeom prst="wedgeRoundRectCallout">
            <a:avLst>
              <a:gd name="adj1" fmla="val -90906"/>
              <a:gd name="adj2" fmla="val 412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u="sng" dirty="0" smtClean="0"/>
              <a:t>PLA-System</a:t>
            </a:r>
            <a:r>
              <a:rPr lang="en-US" sz="1200" dirty="0" smtClean="0"/>
              <a:t> </a:t>
            </a:r>
            <a:r>
              <a:rPr lang="en-US" sz="1200" dirty="0"/>
              <a:t>displays a </a:t>
            </a:r>
            <a:r>
              <a:rPr lang="en-US" sz="1200" b="1" dirty="0"/>
              <a:t>modal </a:t>
            </a:r>
            <a:r>
              <a:rPr lang="en-US" sz="1200" dirty="0"/>
              <a:t>pop-up window, showing detailed information about the currently selected </a:t>
            </a:r>
            <a:r>
              <a:rPr lang="en-US" sz="1200" dirty="0" smtClean="0"/>
              <a:t>Work-Step data </a:t>
            </a:r>
            <a:endParaRPr lang="en-US" sz="1200" dirty="0"/>
          </a:p>
        </p:txBody>
      </p:sp>
    </p:spTree>
    <p:extLst>
      <p:ext uri="{BB962C8B-B14F-4D97-AF65-F5344CB8AC3E}">
        <p14:creationId xmlns:p14="http://schemas.microsoft.com/office/powerpoint/2010/main" val="326767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612" y="286048"/>
            <a:ext cx="11468186" cy="428565"/>
          </a:xfrm>
        </p:spPr>
        <p:txBody>
          <a:bodyPr/>
          <a:lstStyle/>
          <a:p>
            <a:r>
              <a:rPr lang="en-US" dirty="0" smtClean="0"/>
              <a:t>Life Cycle</a:t>
            </a:r>
            <a:r>
              <a:rPr lang="en-US" dirty="0"/>
              <a:t/>
            </a:r>
            <a:br>
              <a:rPr lang="en-US" dirty="0"/>
            </a:br>
            <a:r>
              <a:rPr lang="en-GB" sz="3200" dirty="0">
                <a:effectLst/>
              </a:rPr>
              <a:t>Lifecycle </a:t>
            </a:r>
            <a:r>
              <a:rPr lang="en-GB" sz="3200" dirty="0" smtClean="0">
                <a:effectLst/>
              </a:rPr>
              <a:t>– logistics</a:t>
            </a:r>
            <a:br>
              <a:rPr lang="en-GB" sz="3200" dirty="0" smtClean="0">
                <a:effectLst/>
              </a:rPr>
            </a:br>
            <a:r>
              <a:rPr lang="en-US" sz="2400" dirty="0" smtClean="0">
                <a:effectLst/>
              </a:rPr>
              <a:t>The </a:t>
            </a:r>
            <a:r>
              <a:rPr lang="en-US" sz="2400" dirty="0">
                <a:effectLst/>
              </a:rPr>
              <a:t>logistics node is used to display all available logistics information related to the actual part. If no information is available, the node is not shown in the tree. If logistics information is available, every </a:t>
            </a:r>
            <a:r>
              <a:rPr lang="en-US" sz="2400" dirty="0" smtClean="0">
                <a:effectLst/>
              </a:rPr>
              <a:t>sub node </a:t>
            </a:r>
            <a:r>
              <a:rPr lang="en-US" sz="2400" dirty="0">
                <a:effectLst/>
              </a:rPr>
              <a:t>of the shipments node </a:t>
            </a:r>
            <a:r>
              <a:rPr lang="en-US" sz="2400" dirty="0" smtClean="0">
                <a:effectLst/>
              </a:rPr>
              <a:t>represents </a:t>
            </a:r>
            <a:r>
              <a:rPr lang="en-US" sz="2400" dirty="0">
                <a:effectLst/>
              </a:rPr>
              <a:t>one shipment</a:t>
            </a:r>
            <a:r>
              <a:rPr lang="en-US" sz="2400" dirty="0" smtClean="0">
                <a:effectLst/>
              </a:rPr>
              <a:t>.</a:t>
            </a:r>
            <a:br>
              <a:rPr lang="en-US" sz="2400" dirty="0" smtClean="0">
                <a:effectLst/>
              </a:rPr>
            </a:br>
            <a:r>
              <a:rPr lang="en-US" sz="2400" dirty="0">
                <a:effectLst/>
              </a:rPr>
              <a:t/>
            </a:r>
            <a:br>
              <a:rPr lang="en-US" sz="2400" dirty="0">
                <a:effectLst/>
              </a:rPr>
            </a:br>
            <a:r>
              <a:rPr lang="en-GB" sz="3200" dirty="0">
                <a:effectLst/>
              </a:rPr>
              <a:t>Lifecycle </a:t>
            </a:r>
            <a:r>
              <a:rPr lang="en-GB" sz="3200" dirty="0" smtClean="0">
                <a:effectLst/>
              </a:rPr>
              <a:t>- recalls</a:t>
            </a:r>
            <a:r>
              <a:rPr lang="en-US" b="1" dirty="0">
                <a:effectLst/>
              </a:rPr>
              <a:t/>
            </a:r>
            <a:br>
              <a:rPr lang="en-US" b="1" dirty="0">
                <a:effectLst/>
              </a:rPr>
            </a:br>
            <a:r>
              <a:rPr lang="en-US" sz="2400" dirty="0">
                <a:effectLst/>
              </a:rPr>
              <a:t>The</a:t>
            </a:r>
            <a:r>
              <a:rPr lang="en-US" dirty="0" smtClean="0">
                <a:effectLst/>
              </a:rPr>
              <a:t> </a:t>
            </a:r>
            <a:r>
              <a:rPr lang="en-US" sz="2400" dirty="0" smtClean="0">
                <a:effectLst/>
              </a:rPr>
              <a:t>recall view summarizes </a:t>
            </a:r>
            <a:r>
              <a:rPr lang="en-US" sz="2400" dirty="0">
                <a:effectLst/>
              </a:rPr>
              <a:t>all the recalls, the part is assigned to. It's also used to display the historic recall data, so that every recall operation can be tracked by the PLA-User / </a:t>
            </a:r>
            <a:r>
              <a:rPr lang="en-US" sz="2400" dirty="0" smtClean="0">
                <a:effectLst/>
              </a:rPr>
              <a:t>PLA-Recall User</a:t>
            </a:r>
            <a:r>
              <a:rPr lang="en-US" sz="2400" dirty="0">
                <a:effectLst/>
              </a:rPr>
              <a:t>.</a:t>
            </a:r>
            <a:r>
              <a:rPr lang="en-US" dirty="0">
                <a:effectLst/>
              </a:rPr>
              <a:t/>
            </a:r>
            <a:br>
              <a:rPr lang="en-US" dirty="0">
                <a:effectLst/>
              </a:rPr>
            </a:br>
            <a:r>
              <a:rPr lang="en-US" sz="2400" dirty="0">
                <a:effectLst/>
              </a:rPr>
              <a:t/>
            </a:r>
            <a:br>
              <a:rPr lang="en-US" sz="2400" dirty="0">
                <a:effectLst/>
              </a:rPr>
            </a:br>
            <a:r>
              <a:rPr lang="en-US" sz="2400" dirty="0"/>
              <a:t/>
            </a:r>
            <a:br>
              <a:rPr lang="en-US" sz="2400" dirty="0"/>
            </a:br>
            <a:endParaRPr lang="en-US" sz="2400"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17</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6" name="Picture 5"/>
          <p:cNvPicPr>
            <a:picLocks noChangeAspect="1"/>
          </p:cNvPicPr>
          <p:nvPr/>
        </p:nvPicPr>
        <p:blipFill>
          <a:blip r:embed="rId2"/>
          <a:stretch>
            <a:fillRect/>
          </a:stretch>
        </p:blipFill>
        <p:spPr>
          <a:xfrm>
            <a:off x="71347" y="6062201"/>
            <a:ext cx="11693799" cy="343288"/>
          </a:xfrm>
          <a:prstGeom prst="rect">
            <a:avLst/>
          </a:prstGeom>
        </p:spPr>
      </p:pic>
    </p:spTree>
    <p:extLst>
      <p:ext uri="{BB962C8B-B14F-4D97-AF65-F5344CB8AC3E}">
        <p14:creationId xmlns:p14="http://schemas.microsoft.com/office/powerpoint/2010/main" val="210332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Cycle(Part Tree)</a:t>
            </a:r>
            <a:r>
              <a:rPr lang="en-US" dirty="0" smtClean="0"/>
              <a:t> </a:t>
            </a:r>
            <a:r>
              <a:rPr lang="en-US" dirty="0" smtClean="0"/>
              <a:t>Overview</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2</a:t>
            </a:fld>
            <a:endParaRPr lang="en-GB" dirty="0"/>
          </a:p>
        </p:txBody>
      </p:sp>
      <p:sp>
        <p:nvSpPr>
          <p:cNvPr id="4" name="Content Placeholder 3"/>
          <p:cNvSpPr>
            <a:spLocks noGrp="1"/>
          </p:cNvSpPr>
          <p:nvPr>
            <p:ph sz="quarter" idx="12"/>
          </p:nvPr>
        </p:nvSpPr>
        <p:spPr>
          <a:xfrm>
            <a:off x="629999" y="1298142"/>
            <a:ext cx="10936525" cy="5255852"/>
          </a:xfrm>
        </p:spPr>
        <p:txBody>
          <a:bodyPr/>
          <a:lstStyle/>
          <a:p>
            <a:r>
              <a:rPr lang="en-US" dirty="0" smtClean="0"/>
              <a:t>Introduction </a:t>
            </a:r>
          </a:p>
          <a:p>
            <a:r>
              <a:rPr lang="en-US" dirty="0" smtClean="0"/>
              <a:t>System walkthrough</a:t>
            </a:r>
          </a:p>
          <a:p>
            <a:endParaRPr lang="en-US" dirty="0"/>
          </a:p>
        </p:txBody>
      </p:sp>
      <p:sp>
        <p:nvSpPr>
          <p:cNvPr id="5" name="Footer Placeholder 4"/>
          <p:cNvSpPr>
            <a:spLocks noGrp="1"/>
          </p:cNvSpPr>
          <p:nvPr>
            <p:ph type="ftr" sz="quarter" idx="3"/>
          </p:nvPr>
        </p:nvSpPr>
        <p:spPr/>
        <p:txBody>
          <a:bodyPr/>
          <a:lstStyle/>
          <a:p>
            <a:r>
              <a:rPr lang="en-GB" dirty="0" smtClean="0"/>
              <a:t>PLA System Guide </a:t>
            </a:r>
            <a:fld id="{A9B1A91E-E328-4715-A082-08461B98BB62}" type="datetime4">
              <a:rPr lang="en-GB" smtClean="0"/>
              <a:pPr/>
              <a:t>09 November 2020</a:t>
            </a:fld>
            <a:r>
              <a:rPr lang="en-GB" dirty="0"/>
              <a:t>/</a:t>
            </a:r>
            <a:endParaRPr lang="en-GB" dirty="0" smtClean="0"/>
          </a:p>
        </p:txBody>
      </p:sp>
    </p:spTree>
    <p:extLst>
      <p:ext uri="{BB962C8B-B14F-4D97-AF65-F5344CB8AC3E}">
        <p14:creationId xmlns:p14="http://schemas.microsoft.com/office/powerpoint/2010/main" val="1190656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 Introduction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a:t>
            </a:fld>
            <a:endParaRPr lang="en-GB" dirty="0"/>
          </a:p>
        </p:txBody>
      </p:sp>
      <p:sp>
        <p:nvSpPr>
          <p:cNvPr id="9" name="Content Placeholder 8"/>
          <p:cNvSpPr>
            <a:spLocks noGrp="1"/>
          </p:cNvSpPr>
          <p:nvPr>
            <p:ph sz="quarter" idx="12"/>
          </p:nvPr>
        </p:nvSpPr>
        <p:spPr>
          <a:xfrm>
            <a:off x="630000" y="1233488"/>
            <a:ext cx="9583976" cy="5255852"/>
          </a:xfrm>
        </p:spPr>
        <p:txBody>
          <a:bodyPr/>
          <a:lstStyle/>
          <a:p>
            <a:pPr marL="0" indent="0">
              <a:buNone/>
            </a:pPr>
            <a:r>
              <a:rPr lang="en-US" dirty="0"/>
              <a:t>The lifecycle is one of the main elements of the PLA application</a:t>
            </a:r>
            <a:r>
              <a:rPr lang="en-US" dirty="0" smtClean="0"/>
              <a:t>.</a:t>
            </a:r>
            <a:r>
              <a:rPr lang="en-US" dirty="0"/>
              <a:t> It is the visual representation of a part's complete lifecycle</a:t>
            </a:r>
            <a:r>
              <a:rPr lang="en-US" dirty="0" smtClean="0"/>
              <a:t>.</a:t>
            </a:r>
            <a:r>
              <a:rPr lang="en-US" dirty="0"/>
              <a:t> Each and every information belonging to a part is displayed in this easy-to-use tree view. On the left hand side there is a tree that represents data categories</a:t>
            </a:r>
            <a:r>
              <a:rPr lang="en-US" dirty="0" smtClean="0"/>
              <a:t>.</a:t>
            </a:r>
            <a:r>
              <a:rPr lang="en-US" dirty="0"/>
              <a:t> On the right hand side there is a tab section</a:t>
            </a:r>
            <a:r>
              <a:rPr lang="en-US" dirty="0" smtClean="0"/>
              <a:t>.</a:t>
            </a:r>
            <a:r>
              <a:rPr lang="en-US" dirty="0"/>
              <a:t> </a:t>
            </a:r>
            <a:r>
              <a:rPr lang="en-US" dirty="0" smtClean="0"/>
              <a:t>Lifecycle for any part can be open from all modules(Search, Recall, IDC, Single Recall).</a:t>
            </a:r>
          </a:p>
          <a:p>
            <a:pPr marL="0" indent="0">
              <a:buNone/>
            </a:pPr>
            <a:endParaRPr lang="en-US" dirty="0" smtClean="0"/>
          </a:p>
          <a:p>
            <a:pPr marL="0" indent="0">
              <a:buNone/>
            </a:pPr>
            <a:r>
              <a:rPr lang="en-US" dirty="0" smtClean="0"/>
              <a:t>Life </a:t>
            </a:r>
            <a:r>
              <a:rPr lang="en-US" dirty="0" err="1" smtClean="0"/>
              <a:t>Cylce</a:t>
            </a:r>
            <a:r>
              <a:rPr lang="en-US" dirty="0" smtClean="0"/>
              <a:t> can be opened from two ways-</a:t>
            </a:r>
          </a:p>
          <a:p>
            <a:r>
              <a:rPr lang="en-US" dirty="0" smtClean="0"/>
              <a:t>Protected view from any module.</a:t>
            </a:r>
          </a:p>
          <a:p>
            <a:r>
              <a:rPr lang="en-US" dirty="0" smtClean="0"/>
              <a:t>Public view using Direct link.</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sz="1800" dirty="0"/>
          </a:p>
        </p:txBody>
      </p:sp>
      <p:pic>
        <p:nvPicPr>
          <p:cNvPr id="10" name="Picture 9">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75" y="131054"/>
            <a:ext cx="585619" cy="585619"/>
          </a:xfrm>
          <a:prstGeom prst="rect">
            <a:avLst/>
          </a:prstGeom>
        </p:spPr>
      </p:pic>
      <p:sp>
        <p:nvSpPr>
          <p:cNvPr id="7" name="Footer Placeholder 2"/>
          <p:cNvSpPr>
            <a:spLocks noGrp="1"/>
          </p:cNvSpPr>
          <p:nvPr>
            <p:ph type="ftr" sz="quarter" idx="3"/>
          </p:nvPr>
        </p:nvSpPr>
        <p:spPr>
          <a:xfrm>
            <a:off x="2879999" y="6566400"/>
            <a:ext cx="8125200" cy="216000"/>
          </a:xfrm>
        </p:spPr>
        <p:txBody>
          <a:bodyPr/>
          <a:lstStyle/>
          <a:p>
            <a:r>
              <a:rPr lang="en-GB" dirty="0" smtClean="0"/>
              <a:t>PLA System </a:t>
            </a:r>
            <a:r>
              <a:rPr lang="en-GB" dirty="0"/>
              <a:t>Guide </a:t>
            </a:r>
            <a:fld id="{A9B1A91E-E328-4715-A082-08461B98BB62}" type="datetime4">
              <a:rPr lang="en-GB"/>
              <a:pPr/>
              <a:t>09 November 2020</a:t>
            </a:fld>
            <a:r>
              <a:rPr lang="en-GB" dirty="0"/>
              <a:t> /</a:t>
            </a:r>
            <a:endParaRPr lang="en-GB" dirty="0" smtClean="0"/>
          </a:p>
        </p:txBody>
      </p:sp>
    </p:spTree>
    <p:extLst>
      <p:ext uri="{BB962C8B-B14F-4D97-AF65-F5344CB8AC3E}">
        <p14:creationId xmlns:p14="http://schemas.microsoft.com/office/powerpoint/2010/main" val="1630546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8975" y="1771548"/>
            <a:ext cx="7772400" cy="3993352"/>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a:t>
            </a:fld>
            <a:endParaRPr lang="en-GB" dirty="0"/>
          </a:p>
        </p:txBody>
      </p:sp>
      <p:sp>
        <p:nvSpPr>
          <p:cNvPr id="5" name="Content Placeholder 4"/>
          <p:cNvSpPr>
            <a:spLocks noGrp="1"/>
          </p:cNvSpPr>
          <p:nvPr>
            <p:ph sz="quarter" idx="12"/>
          </p:nvPr>
        </p:nvSpPr>
        <p:spPr/>
        <p:txBody>
          <a:bodyPr/>
          <a:lstStyle/>
          <a:p>
            <a:pPr>
              <a:lnSpc>
                <a:spcPct val="150000"/>
              </a:lnSpc>
            </a:pPr>
            <a:r>
              <a:rPr lang="en-US" dirty="0"/>
              <a:t>Navigate </a:t>
            </a:r>
            <a:r>
              <a:rPr lang="en-US" dirty="0" smtClean="0"/>
              <a:t>to    </a:t>
            </a:r>
            <a:r>
              <a:rPr lang="en-US" dirty="0">
                <a:hlinkClick r:id="rId3"/>
              </a:rPr>
              <a:t>http://produktionssysteme-prodweb.app.corpintra.net</a:t>
            </a:r>
            <a:r>
              <a:rPr lang="en-US" dirty="0" smtClean="0">
                <a:hlinkClick r:id="rId3"/>
              </a:rPr>
              <a:t>/</a:t>
            </a:r>
            <a:r>
              <a:rPr lang="en-US" dirty="0" smtClean="0"/>
              <a:t>.</a:t>
            </a: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09 November 2020</a:t>
            </a:fld>
            <a:endParaRPr lang="en-GB" dirty="0" smtClean="0"/>
          </a:p>
        </p:txBody>
      </p:sp>
      <p:sp>
        <p:nvSpPr>
          <p:cNvPr id="7" name="Rounded Rectangular Callout 6"/>
          <p:cNvSpPr/>
          <p:nvPr/>
        </p:nvSpPr>
        <p:spPr>
          <a:xfrm>
            <a:off x="1146175" y="4955077"/>
            <a:ext cx="2209800" cy="379717"/>
          </a:xfrm>
          <a:prstGeom prst="wedgeRoundRectCallout">
            <a:avLst>
              <a:gd name="adj1" fmla="val 1419"/>
              <a:gd name="adj2" fmla="val -17306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DEV1 SM</a:t>
            </a:r>
            <a:endParaRPr lang="en-US" sz="1200" dirty="0"/>
          </a:p>
        </p:txBody>
      </p:sp>
      <p:sp>
        <p:nvSpPr>
          <p:cNvPr id="9" name="TextBox 8"/>
          <p:cNvSpPr txBox="1"/>
          <p:nvPr/>
        </p:nvSpPr>
        <p:spPr>
          <a:xfrm>
            <a:off x="8766175" y="2134394"/>
            <a:ext cx="2667001" cy="646331"/>
          </a:xfrm>
          <a:prstGeom prst="rect">
            <a:avLst/>
          </a:prstGeom>
          <a:noFill/>
        </p:spPr>
        <p:txBody>
          <a:bodyPr wrap="square" rtlCol="0">
            <a:spAutoFit/>
          </a:bodyPr>
          <a:lstStyle/>
          <a:p>
            <a:r>
              <a:rPr lang="en-US" sz="1800" dirty="0" smtClean="0"/>
              <a:t>Click on Dev1 SM and Enter your credentials</a:t>
            </a:r>
            <a:endParaRPr lang="en-US" sz="1800" dirty="0"/>
          </a:p>
        </p:txBody>
      </p:sp>
    </p:spTree>
    <p:extLst>
      <p:ext uri="{BB962C8B-B14F-4D97-AF65-F5344CB8AC3E}">
        <p14:creationId xmlns:p14="http://schemas.microsoft.com/office/powerpoint/2010/main" val="1289342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41376" y="1296194"/>
            <a:ext cx="7010399" cy="5174243"/>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5</a:t>
            </a:fld>
            <a:endParaRPr lang="en-GB" dirty="0"/>
          </a:p>
        </p:txBody>
      </p:sp>
      <p:sp>
        <p:nvSpPr>
          <p:cNvPr id="5" name="Content Placeholder 4"/>
          <p:cNvSpPr>
            <a:spLocks noGrp="1"/>
          </p:cNvSpPr>
          <p:nvPr>
            <p:ph sz="quarter" idx="12"/>
          </p:nvPr>
        </p:nvSpPr>
        <p:spPr>
          <a:xfrm>
            <a:off x="629999" y="1066011"/>
            <a:ext cx="10936525" cy="5423329"/>
          </a:xfrm>
        </p:spPr>
        <p:txBody>
          <a:bodyPr/>
          <a:lstStyle/>
          <a:p>
            <a:pPr marL="0" indent="0">
              <a:lnSpc>
                <a:spcPct val="150000"/>
              </a:lnSpc>
              <a:buNone/>
            </a:pP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09 November 2020</a:t>
            </a:fld>
            <a:endParaRPr lang="en-GB" dirty="0" smtClean="0"/>
          </a:p>
        </p:txBody>
      </p:sp>
      <p:sp>
        <p:nvSpPr>
          <p:cNvPr id="9" name="TextBox 8"/>
          <p:cNvSpPr txBox="1"/>
          <p:nvPr/>
        </p:nvSpPr>
        <p:spPr>
          <a:xfrm>
            <a:off x="8232775" y="1748929"/>
            <a:ext cx="2667001" cy="923330"/>
          </a:xfrm>
          <a:prstGeom prst="rect">
            <a:avLst/>
          </a:prstGeom>
          <a:noFill/>
        </p:spPr>
        <p:txBody>
          <a:bodyPr wrap="square" rtlCol="0">
            <a:spAutoFit/>
          </a:bodyPr>
          <a:lstStyle/>
          <a:p>
            <a:r>
              <a:rPr lang="en-US" sz="1800" dirty="0" smtClean="0"/>
              <a:t>Enter valid user name and password and Click on Log on button </a:t>
            </a:r>
            <a:endParaRPr lang="en-US" sz="1800" dirty="0"/>
          </a:p>
        </p:txBody>
      </p:sp>
      <p:sp>
        <p:nvSpPr>
          <p:cNvPr id="13" name="TextBox 12"/>
          <p:cNvSpPr txBox="1"/>
          <p:nvPr/>
        </p:nvSpPr>
        <p:spPr>
          <a:xfrm>
            <a:off x="8121533" y="3505994"/>
            <a:ext cx="2667001" cy="369332"/>
          </a:xfrm>
          <a:prstGeom prst="rect">
            <a:avLst/>
          </a:prstGeom>
          <a:noFill/>
        </p:spPr>
        <p:txBody>
          <a:bodyPr wrap="square" rtlCol="0">
            <a:spAutoFit/>
          </a:bodyPr>
          <a:lstStyle/>
          <a:p>
            <a:endParaRPr lang="en-US" sz="1800" dirty="0"/>
          </a:p>
        </p:txBody>
      </p:sp>
      <p:pic>
        <p:nvPicPr>
          <p:cNvPr id="3" name="Picture 2"/>
          <p:cNvPicPr>
            <a:picLocks noChangeAspect="1"/>
          </p:cNvPicPr>
          <p:nvPr/>
        </p:nvPicPr>
        <p:blipFill>
          <a:blip r:embed="rId3"/>
          <a:stretch>
            <a:fillRect/>
          </a:stretch>
        </p:blipFill>
        <p:spPr>
          <a:xfrm>
            <a:off x="841376" y="1255673"/>
            <a:ext cx="7010398" cy="4800600"/>
          </a:xfrm>
          <a:prstGeom prst="rect">
            <a:avLst/>
          </a:prstGeom>
        </p:spPr>
      </p:pic>
      <p:sp>
        <p:nvSpPr>
          <p:cNvPr id="7" name="Rounded Rectangular Callout 6"/>
          <p:cNvSpPr/>
          <p:nvPr/>
        </p:nvSpPr>
        <p:spPr>
          <a:xfrm>
            <a:off x="841376" y="5487194"/>
            <a:ext cx="2209799" cy="646139"/>
          </a:xfrm>
          <a:prstGeom prst="wedgeRoundRectCallout">
            <a:avLst>
              <a:gd name="adj1" fmla="val 39507"/>
              <a:gd name="adj2" fmla="val -22514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Enter the Login credentials </a:t>
            </a:r>
            <a:endParaRPr lang="en-US" sz="1200" dirty="0"/>
          </a:p>
        </p:txBody>
      </p:sp>
      <p:sp>
        <p:nvSpPr>
          <p:cNvPr id="10" name="Rounded Rectangular Callout 9"/>
          <p:cNvSpPr/>
          <p:nvPr/>
        </p:nvSpPr>
        <p:spPr>
          <a:xfrm>
            <a:off x="4727576" y="5565489"/>
            <a:ext cx="1905000" cy="490784"/>
          </a:xfrm>
          <a:prstGeom prst="wedgeRoundRectCallout">
            <a:avLst>
              <a:gd name="adj1" fmla="val -48106"/>
              <a:gd name="adj2" fmla="val -22609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Log on </a:t>
            </a:r>
            <a:endParaRPr lang="en-US" sz="1200" dirty="0"/>
          </a:p>
        </p:txBody>
      </p:sp>
    </p:spTree>
    <p:extLst>
      <p:ext uri="{BB962C8B-B14F-4D97-AF65-F5344CB8AC3E}">
        <p14:creationId xmlns:p14="http://schemas.microsoft.com/office/powerpoint/2010/main" val="263747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9742" y="833476"/>
            <a:ext cx="8763000" cy="5181600"/>
          </a:xfrm>
          <a:prstGeom prst="rect">
            <a:avLst/>
          </a:prstGeom>
        </p:spPr>
      </p:pic>
      <p:sp>
        <p:nvSpPr>
          <p:cNvPr id="2" name="Title 1"/>
          <p:cNvSpPr>
            <a:spLocks noGrp="1"/>
          </p:cNvSpPr>
          <p:nvPr>
            <p:ph type="title"/>
          </p:nvPr>
        </p:nvSpPr>
        <p:spPr>
          <a:xfrm>
            <a:off x="269743" y="286048"/>
            <a:ext cx="11297056" cy="684000"/>
          </a:xfrm>
        </p:spPr>
        <p:txBody>
          <a:bodyPr/>
          <a:lstStyle/>
          <a:p>
            <a:r>
              <a:rPr lang="en-US" dirty="0" smtClean="0"/>
              <a:t>Home Page-Prod web tree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6</a:t>
            </a:fld>
            <a:endParaRPr lang="en-GB"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09 November 2020</a:t>
            </a:fld>
            <a:endParaRPr lang="en-GB" dirty="0" smtClean="0"/>
          </a:p>
        </p:txBody>
      </p:sp>
      <p:sp>
        <p:nvSpPr>
          <p:cNvPr id="9" name="TextBox 8"/>
          <p:cNvSpPr txBox="1"/>
          <p:nvPr/>
        </p:nvSpPr>
        <p:spPr>
          <a:xfrm>
            <a:off x="9112524" y="3986423"/>
            <a:ext cx="2507927" cy="1477328"/>
          </a:xfrm>
          <a:prstGeom prst="rect">
            <a:avLst/>
          </a:prstGeom>
          <a:noFill/>
        </p:spPr>
        <p:txBody>
          <a:bodyPr wrap="square" rtlCol="0">
            <a:spAutoFit/>
          </a:bodyPr>
          <a:lstStyle/>
          <a:p>
            <a:r>
              <a:rPr lang="en-US" sz="1800" dirty="0" smtClean="0"/>
              <a:t>To select particular node navigate from Machines-&gt;Plant 10 </a:t>
            </a:r>
            <a:r>
              <a:rPr lang="en-US" sz="1800" dirty="0" smtClean="0">
                <a:sym typeface="Wingdings" panose="05000000000000000000" pitchFamily="2" charset="2"/>
              </a:rPr>
              <a:t>Production Engines[PT/M]  PT/MVM</a:t>
            </a:r>
            <a:endParaRPr lang="en-US" sz="1800" dirty="0"/>
          </a:p>
        </p:txBody>
      </p:sp>
      <p:sp>
        <p:nvSpPr>
          <p:cNvPr id="13" name="TextBox 12"/>
          <p:cNvSpPr txBox="1"/>
          <p:nvPr/>
        </p:nvSpPr>
        <p:spPr>
          <a:xfrm>
            <a:off x="9147175" y="2826897"/>
            <a:ext cx="2384534" cy="369332"/>
          </a:xfrm>
          <a:prstGeom prst="rect">
            <a:avLst/>
          </a:prstGeom>
          <a:noFill/>
        </p:spPr>
        <p:txBody>
          <a:bodyPr wrap="square" rtlCol="0">
            <a:spAutoFit/>
          </a:bodyPr>
          <a:lstStyle/>
          <a:p>
            <a:endParaRPr lang="en-US" sz="1800" dirty="0"/>
          </a:p>
        </p:txBody>
      </p:sp>
      <p:sp>
        <p:nvSpPr>
          <p:cNvPr id="19" name="TextBox 18"/>
          <p:cNvSpPr txBox="1"/>
          <p:nvPr/>
        </p:nvSpPr>
        <p:spPr>
          <a:xfrm>
            <a:off x="9058596" y="2596064"/>
            <a:ext cx="2507927" cy="1200329"/>
          </a:xfrm>
          <a:prstGeom prst="rect">
            <a:avLst/>
          </a:prstGeom>
          <a:noFill/>
        </p:spPr>
        <p:txBody>
          <a:bodyPr wrap="square" rtlCol="0">
            <a:spAutoFit/>
          </a:bodyPr>
          <a:lstStyle/>
          <a:p>
            <a:r>
              <a:rPr lang="en-US" sz="1800" dirty="0" smtClean="0"/>
              <a:t>PLA user can select respective Plants and Cost center and access the PLA application</a:t>
            </a:r>
            <a:endParaRPr lang="en-US" sz="1800" dirty="0"/>
          </a:p>
        </p:txBody>
      </p:sp>
      <p:sp>
        <p:nvSpPr>
          <p:cNvPr id="20" name="TextBox 19"/>
          <p:cNvSpPr txBox="1"/>
          <p:nvPr/>
        </p:nvSpPr>
        <p:spPr>
          <a:xfrm>
            <a:off x="9016610" y="1728136"/>
            <a:ext cx="2571749" cy="923330"/>
          </a:xfrm>
          <a:prstGeom prst="rect">
            <a:avLst/>
          </a:prstGeom>
          <a:noFill/>
        </p:spPr>
        <p:txBody>
          <a:bodyPr wrap="square" rtlCol="0">
            <a:spAutoFit/>
          </a:bodyPr>
          <a:lstStyle/>
          <a:p>
            <a:r>
              <a:rPr lang="en-US" sz="1800" dirty="0" smtClean="0"/>
              <a:t>On Click of login button Prod web page is displayed.</a:t>
            </a:r>
            <a:endParaRPr lang="en-US" sz="1800" dirty="0"/>
          </a:p>
        </p:txBody>
      </p:sp>
      <p:pic>
        <p:nvPicPr>
          <p:cNvPr id="5" name="Picture 4"/>
          <p:cNvPicPr>
            <a:picLocks noChangeAspect="1"/>
          </p:cNvPicPr>
          <p:nvPr/>
        </p:nvPicPr>
        <p:blipFill>
          <a:blip r:embed="rId3"/>
          <a:stretch>
            <a:fillRect/>
          </a:stretch>
        </p:blipFill>
        <p:spPr>
          <a:xfrm>
            <a:off x="22090" y="833476"/>
            <a:ext cx="8994520" cy="5862274"/>
          </a:xfrm>
          <a:prstGeom prst="rect">
            <a:avLst/>
          </a:prstGeom>
        </p:spPr>
      </p:pic>
      <p:sp>
        <p:nvSpPr>
          <p:cNvPr id="24" name="Rounded Rectangular Callout 23"/>
          <p:cNvSpPr/>
          <p:nvPr/>
        </p:nvSpPr>
        <p:spPr>
          <a:xfrm>
            <a:off x="2212975" y="3764613"/>
            <a:ext cx="990600" cy="350981"/>
          </a:xfrm>
          <a:prstGeom prst="wedgeRoundRectCallout">
            <a:avLst>
              <a:gd name="adj1" fmla="val -201205"/>
              <a:gd name="adj2" fmla="val -7292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Plant 10</a:t>
            </a:r>
            <a:endParaRPr lang="en-US" sz="1200" dirty="0"/>
          </a:p>
        </p:txBody>
      </p:sp>
      <p:sp>
        <p:nvSpPr>
          <p:cNvPr id="23" name="Rounded Rectangular Callout 22"/>
          <p:cNvSpPr/>
          <p:nvPr/>
        </p:nvSpPr>
        <p:spPr>
          <a:xfrm>
            <a:off x="2974975" y="4267994"/>
            <a:ext cx="1905000" cy="685801"/>
          </a:xfrm>
          <a:prstGeom prst="wedgeRoundRectCallout">
            <a:avLst>
              <a:gd name="adj1" fmla="val -172061"/>
              <a:gd name="adj2" fmla="val 717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PT/M Consists of Production Engine information </a:t>
            </a:r>
            <a:endParaRPr lang="en-US" sz="1200" dirty="0"/>
          </a:p>
        </p:txBody>
      </p:sp>
      <p:sp>
        <p:nvSpPr>
          <p:cNvPr id="15" name="Rounded Rectangular Callout 14"/>
          <p:cNvSpPr/>
          <p:nvPr/>
        </p:nvSpPr>
        <p:spPr>
          <a:xfrm>
            <a:off x="2498866" y="5470641"/>
            <a:ext cx="2152376" cy="609600"/>
          </a:xfrm>
          <a:prstGeom prst="wedgeRoundRectCallout">
            <a:avLst>
              <a:gd name="adj1" fmla="val -125160"/>
              <a:gd name="adj2" fmla="val 3813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All Engine Component Manufacturing information is present in node PT/MVM</a:t>
            </a:r>
            <a:endParaRPr lang="en-US" sz="1200" dirty="0"/>
          </a:p>
        </p:txBody>
      </p:sp>
    </p:spTree>
    <p:extLst>
      <p:ext uri="{BB962C8B-B14F-4D97-AF65-F5344CB8AC3E}">
        <p14:creationId xmlns:p14="http://schemas.microsoft.com/office/powerpoint/2010/main" val="1043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Content</a:t>
            </a:r>
            <a:endParaRPr lang="de-DE" dirty="0"/>
          </a:p>
        </p:txBody>
      </p:sp>
      <p:sp>
        <p:nvSpPr>
          <p:cNvPr id="7" name="Foliennummernplatzhalter 6"/>
          <p:cNvSpPr>
            <a:spLocks noGrp="1"/>
          </p:cNvSpPr>
          <p:nvPr>
            <p:ph type="sldNum" sz="quarter" idx="11"/>
          </p:nvPr>
        </p:nvSpPr>
        <p:spPr/>
        <p:txBody>
          <a:bodyPr/>
          <a:lstStyle/>
          <a:p>
            <a:r>
              <a:rPr lang="en-GB" dirty="0" smtClean="0"/>
              <a:t>Page </a:t>
            </a:r>
            <a:fld id="{52531704-8F80-415D-BD2B-6B9991AE822F}" type="slidenum">
              <a:rPr lang="en-GB" smtClean="0"/>
              <a:pPr/>
              <a:t>7</a:t>
            </a:fld>
            <a:endParaRPr lang="en-GB" dirty="0"/>
          </a:p>
        </p:txBody>
      </p:sp>
      <p:sp>
        <p:nvSpPr>
          <p:cNvPr id="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09 November 2020</a:t>
            </a:fld>
            <a:endParaRPr lang="en-GB" dirty="0" smtClean="0"/>
          </a:p>
        </p:txBody>
      </p:sp>
      <p:graphicFrame>
        <p:nvGraphicFramePr>
          <p:cNvPr id="2" name="Diagram 1"/>
          <p:cNvGraphicFramePr/>
          <p:nvPr>
            <p:extLst>
              <p:ext uri="{D42A27DB-BD31-4B8C-83A1-F6EECF244321}">
                <p14:modId xmlns:p14="http://schemas.microsoft.com/office/powerpoint/2010/main" val="3015910975"/>
              </p:ext>
            </p:extLst>
          </p:nvPr>
        </p:nvGraphicFramePr>
        <p:xfrm>
          <a:off x="629999" y="1219994"/>
          <a:ext cx="7069376" cy="4920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2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Tutorial Navigation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8</a:t>
            </a:fld>
            <a:endParaRPr lang="en-GB" dirty="0"/>
          </a:p>
        </p:txBody>
      </p:sp>
      <p:sp>
        <p:nvSpPr>
          <p:cNvPr id="1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09 November 2020</a:t>
            </a:fld>
            <a:endParaRPr lang="en-GB" dirty="0" smtClean="0"/>
          </a:p>
        </p:txBody>
      </p:sp>
      <p:pic>
        <p:nvPicPr>
          <p:cNvPr id="3" name="Picture 2"/>
          <p:cNvPicPr>
            <a:picLocks noChangeAspect="1"/>
          </p:cNvPicPr>
          <p:nvPr/>
        </p:nvPicPr>
        <p:blipFill>
          <a:blip r:embed="rId2"/>
          <a:stretch>
            <a:fillRect/>
          </a:stretch>
        </p:blipFill>
        <p:spPr>
          <a:xfrm>
            <a:off x="694199" y="1118150"/>
            <a:ext cx="7538576" cy="5054843"/>
          </a:xfrm>
          <a:prstGeom prst="rect">
            <a:avLst/>
          </a:prstGeom>
        </p:spPr>
      </p:pic>
      <p:sp>
        <p:nvSpPr>
          <p:cNvPr id="12" name="TextBox 11"/>
          <p:cNvSpPr txBox="1"/>
          <p:nvPr/>
        </p:nvSpPr>
        <p:spPr>
          <a:xfrm>
            <a:off x="8385175" y="1565064"/>
            <a:ext cx="2507927" cy="1754326"/>
          </a:xfrm>
          <a:prstGeom prst="rect">
            <a:avLst/>
          </a:prstGeom>
          <a:noFill/>
        </p:spPr>
        <p:txBody>
          <a:bodyPr wrap="square" rtlCol="0">
            <a:spAutoFit/>
          </a:bodyPr>
          <a:lstStyle/>
          <a:p>
            <a:r>
              <a:rPr lang="en-US" sz="1800" dirty="0" smtClean="0"/>
              <a:t>PLA-User can access any module based on the rights assigned to each user. On Click of </a:t>
            </a:r>
            <a:r>
              <a:rPr lang="en-US" sz="1800" dirty="0" smtClean="0"/>
              <a:t>Search module Search view page </a:t>
            </a:r>
            <a:r>
              <a:rPr lang="en-US" sz="1800" dirty="0" smtClean="0"/>
              <a:t>will be displayed</a:t>
            </a:r>
            <a:endParaRPr lang="en-US" sz="1800" dirty="0"/>
          </a:p>
        </p:txBody>
      </p:sp>
      <p:sp>
        <p:nvSpPr>
          <p:cNvPr id="13" name="TextBox 12"/>
          <p:cNvSpPr txBox="1"/>
          <p:nvPr/>
        </p:nvSpPr>
        <p:spPr>
          <a:xfrm>
            <a:off x="8385174" y="3747096"/>
            <a:ext cx="2507927" cy="1754326"/>
          </a:xfrm>
          <a:prstGeom prst="rect">
            <a:avLst/>
          </a:prstGeom>
          <a:noFill/>
        </p:spPr>
        <p:txBody>
          <a:bodyPr wrap="square" rtlCol="0">
            <a:spAutoFit/>
          </a:bodyPr>
          <a:lstStyle/>
          <a:p>
            <a:r>
              <a:rPr lang="en-US" sz="1800" dirty="0" smtClean="0"/>
              <a:t>MBRDI is only responsible for Search, Recall, Single recall and Injector Data check. Archive is not in the scope of MBRDI.</a:t>
            </a:r>
            <a:endParaRPr lang="en-US" sz="1800" dirty="0"/>
          </a:p>
        </p:txBody>
      </p:sp>
      <p:pic>
        <p:nvPicPr>
          <p:cNvPr id="5" name="Picture 4"/>
          <p:cNvPicPr>
            <a:picLocks noChangeAspect="1"/>
          </p:cNvPicPr>
          <p:nvPr/>
        </p:nvPicPr>
        <p:blipFill>
          <a:blip r:embed="rId3"/>
          <a:stretch>
            <a:fillRect/>
          </a:stretch>
        </p:blipFill>
        <p:spPr>
          <a:xfrm>
            <a:off x="701856" y="962284"/>
            <a:ext cx="7759519" cy="5290664"/>
          </a:xfrm>
          <a:prstGeom prst="rect">
            <a:avLst/>
          </a:prstGeom>
        </p:spPr>
      </p:pic>
      <p:sp>
        <p:nvSpPr>
          <p:cNvPr id="10" name="Rounded Rectangular Callout 9"/>
          <p:cNvSpPr/>
          <p:nvPr/>
        </p:nvSpPr>
        <p:spPr>
          <a:xfrm>
            <a:off x="4293722" y="2591595"/>
            <a:ext cx="2666999" cy="1447800"/>
          </a:xfrm>
          <a:prstGeom prst="wedgeRoundRectCallout">
            <a:avLst>
              <a:gd name="adj1" fmla="val -116645"/>
              <a:gd name="adj2" fmla="val -14509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Life Cycle Menu bar Consists of 5 modules. Search, Recall, Single Recall, Injector data check and archive. Select </a:t>
            </a:r>
            <a:r>
              <a:rPr lang="en-US" sz="1200" dirty="0" smtClean="0"/>
              <a:t>Search from </a:t>
            </a:r>
            <a:r>
              <a:rPr lang="en-US" sz="1200" dirty="0" smtClean="0"/>
              <a:t>the drop down list. Separate </a:t>
            </a:r>
            <a:r>
              <a:rPr lang="en-US" sz="1200" dirty="0" smtClean="0"/>
              <a:t>Search view window </a:t>
            </a:r>
            <a:r>
              <a:rPr lang="en-US" sz="1200" dirty="0" smtClean="0"/>
              <a:t>should ne opened.</a:t>
            </a:r>
            <a:endParaRPr lang="en-US" sz="1200" dirty="0"/>
          </a:p>
        </p:txBody>
      </p:sp>
    </p:spTree>
    <p:extLst>
      <p:ext uri="{BB962C8B-B14F-4D97-AF65-F5344CB8AC3E}">
        <p14:creationId xmlns:p14="http://schemas.microsoft.com/office/powerpoint/2010/main" val="393029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Search View </a:t>
            </a:r>
            <a:r>
              <a:rPr lang="en-US" dirty="0"/>
              <a:t>P</a:t>
            </a:r>
            <a:r>
              <a:rPr lang="en-US" dirty="0" smtClean="0"/>
              <a:t>age</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9</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09 November 2020</a:t>
            </a:fld>
            <a:endParaRPr lang="en-GB" dirty="0" smtClean="0"/>
          </a:p>
        </p:txBody>
      </p:sp>
      <p:pic>
        <p:nvPicPr>
          <p:cNvPr id="3" name="Picture 2"/>
          <p:cNvPicPr>
            <a:picLocks noChangeAspect="1"/>
          </p:cNvPicPr>
          <p:nvPr/>
        </p:nvPicPr>
        <p:blipFill>
          <a:blip r:embed="rId2"/>
          <a:stretch>
            <a:fillRect/>
          </a:stretch>
        </p:blipFill>
        <p:spPr>
          <a:xfrm>
            <a:off x="155575" y="877078"/>
            <a:ext cx="11317579" cy="4991116"/>
          </a:xfrm>
          <a:prstGeom prst="rect">
            <a:avLst/>
          </a:prstGeom>
        </p:spPr>
      </p:pic>
      <p:sp>
        <p:nvSpPr>
          <p:cNvPr id="9" name="Rounded Rectangular Callout 8"/>
          <p:cNvSpPr/>
          <p:nvPr/>
        </p:nvSpPr>
        <p:spPr>
          <a:xfrm flipV="1">
            <a:off x="5927939" y="3807990"/>
            <a:ext cx="2301510" cy="189411"/>
          </a:xfrm>
          <a:prstGeom prst="wedgeRoundRectCallout">
            <a:avLst>
              <a:gd name="adj1" fmla="val 57918"/>
              <a:gd name="adj2" fmla="val -1910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Module Switcher to navigate from Single recall to other modules. </a:t>
            </a:r>
            <a:endParaRPr lang="en-US" sz="1200" dirty="0"/>
          </a:p>
        </p:txBody>
      </p:sp>
      <p:sp>
        <p:nvSpPr>
          <p:cNvPr id="10" name="Rounded Rectangular Callout 9"/>
          <p:cNvSpPr/>
          <p:nvPr/>
        </p:nvSpPr>
        <p:spPr>
          <a:xfrm flipV="1">
            <a:off x="8703689" y="3872413"/>
            <a:ext cx="2301510" cy="91538"/>
          </a:xfrm>
          <a:prstGeom prst="wedgeRoundRectCallout">
            <a:avLst>
              <a:gd name="adj1" fmla="val -16273"/>
              <a:gd name="adj2" fmla="val -1890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 Recall user has option to change language from English to German and Vice Versa</a:t>
            </a:r>
            <a:endParaRPr lang="en-US" sz="1200" dirty="0"/>
          </a:p>
        </p:txBody>
      </p:sp>
      <p:pic>
        <p:nvPicPr>
          <p:cNvPr id="5" name="Picture 4"/>
          <p:cNvPicPr>
            <a:picLocks noChangeAspect="1"/>
          </p:cNvPicPr>
          <p:nvPr/>
        </p:nvPicPr>
        <p:blipFill>
          <a:blip r:embed="rId3"/>
          <a:stretch>
            <a:fillRect/>
          </a:stretch>
        </p:blipFill>
        <p:spPr>
          <a:xfrm>
            <a:off x="146272" y="1477241"/>
            <a:ext cx="11326882" cy="3265087"/>
          </a:xfrm>
          <a:prstGeom prst="rect">
            <a:avLst/>
          </a:prstGeom>
        </p:spPr>
      </p:pic>
      <p:pic>
        <p:nvPicPr>
          <p:cNvPr id="6" name="Picture 5"/>
          <p:cNvPicPr>
            <a:picLocks noChangeAspect="1"/>
          </p:cNvPicPr>
          <p:nvPr/>
        </p:nvPicPr>
        <p:blipFill>
          <a:blip r:embed="rId4"/>
          <a:stretch>
            <a:fillRect/>
          </a:stretch>
        </p:blipFill>
        <p:spPr>
          <a:xfrm>
            <a:off x="111708" y="1504929"/>
            <a:ext cx="11455090" cy="5398793"/>
          </a:xfrm>
          <a:prstGeom prst="rect">
            <a:avLst/>
          </a:prstGeom>
        </p:spPr>
      </p:pic>
      <p:sp>
        <p:nvSpPr>
          <p:cNvPr id="16" name="Rounded Rectangular Callout 15"/>
          <p:cNvSpPr/>
          <p:nvPr/>
        </p:nvSpPr>
        <p:spPr>
          <a:xfrm>
            <a:off x="7318375" y="3872414"/>
            <a:ext cx="2301510" cy="869914"/>
          </a:xfrm>
          <a:prstGeom prst="wedgeRoundRectCallout">
            <a:avLst>
              <a:gd name="adj1" fmla="val -41758"/>
              <a:gd name="adj2" fmla="val -1691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Enter the part id as D13339  80060001 and click on search button.</a:t>
            </a:r>
            <a:endParaRPr lang="en-US" sz="1200" dirty="0"/>
          </a:p>
        </p:txBody>
      </p:sp>
      <p:sp>
        <p:nvSpPr>
          <p:cNvPr id="8" name="Rounded Rectangular Callout 7"/>
          <p:cNvSpPr/>
          <p:nvPr/>
        </p:nvSpPr>
        <p:spPr>
          <a:xfrm>
            <a:off x="9070975" y="6030659"/>
            <a:ext cx="1650813" cy="300776"/>
          </a:xfrm>
          <a:prstGeom prst="wedgeRoundRectCallout">
            <a:avLst>
              <a:gd name="adj1" fmla="val 85346"/>
              <a:gd name="adj2" fmla="val 1741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search button</a:t>
            </a:r>
            <a:endParaRPr lang="en-US" sz="1200" dirty="0"/>
          </a:p>
        </p:txBody>
      </p:sp>
    </p:spTree>
    <p:extLst>
      <p:ext uri="{BB962C8B-B14F-4D97-AF65-F5344CB8AC3E}">
        <p14:creationId xmlns:p14="http://schemas.microsoft.com/office/powerpoint/2010/main" val="3894975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IMLER PowerPoint Master">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alte Schriften">
      <a:majorFont>
        <a:latin typeface="CorpoS"/>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bwMode="auto">
        <a:noFill/>
        <a:ln w="9525">
          <a:noFill/>
          <a:miter lim="800000"/>
          <a:headEnd/>
          <a:tailEnd/>
        </a:ln>
      </a:spPr>
      <a:bodyPr lIns="0" tIns="0" rIns="0" bIns="0" anchor="t" anchorCtr="0"/>
      <a:lstStyle>
        <a:defPPr fontAlgn="base">
          <a:spcBef>
            <a:spcPct val="0"/>
          </a:spcBef>
          <a:spcAft>
            <a:spcPct val="0"/>
          </a:spcAft>
          <a:defRPr sz="1600" dirty="0">
            <a:cs typeface="Daimler CS"/>
          </a:defRPr>
        </a:defPPr>
      </a:lstStyle>
    </a:txDef>
  </a:objectDefaults>
  <a:extraClrSchemeLst/>
  <a:custClrLst>
    <a:custClr name="Light Grey 100%">
      <a:srgbClr val="E6E6E6"/>
    </a:custClr>
    <a:custClr name="Light Grey 1">
      <a:srgbClr val="C8C8C8"/>
    </a:custClr>
    <a:custClr name="Light Grey 2">
      <a:srgbClr val="9E9E9E"/>
    </a:custClr>
    <a:custClr name="Light Grey 3">
      <a:srgbClr val="707070"/>
    </a:custClr>
    <a:custClr name="Light Grey 4">
      <a:srgbClr val="444444"/>
    </a:custClr>
    <a:custClr>
      <a:srgbClr val="FFFFFF"/>
    </a:custClr>
    <a:custClr>
      <a:srgbClr val="FFFFFF"/>
    </a:custClr>
    <a:custClr>
      <a:srgbClr val="FFFFFF"/>
    </a:custClr>
    <a:custClr>
      <a:srgbClr val="FFFFFF"/>
    </a:custClr>
    <a:custClr>
      <a:srgbClr val="FFFFFF"/>
    </a:custClr>
    <a:custClr name="Petrol 100%">
      <a:srgbClr val="00677F"/>
    </a:custClr>
    <a:custClr name="Petrol 1">
      <a:srgbClr val="A6CAD8"/>
    </a:custClr>
    <a:custClr name="Petrol 2">
      <a:srgbClr val="79AEBF"/>
    </a:custClr>
    <a:custClr name="Petrol 3">
      <a:srgbClr val="5097AB"/>
    </a:custClr>
    <a:custClr name="Petrol 4">
      <a:srgbClr val="007A93"/>
    </a:custClr>
    <a:custClr name="Petrol 5">
      <a:srgbClr val="00566A"/>
    </a:custClr>
    <a:custClr name="Petrol 6">
      <a:srgbClr val="004355"/>
    </a:custClr>
    <a:custClr>
      <a:srgbClr val="FFFFFF"/>
    </a:custClr>
    <a:custClr>
      <a:srgbClr val="FFFFFF"/>
    </a:custClr>
    <a:custClr>
      <a:srgbClr val="FFFFFF"/>
    </a:custClr>
    <a:custClr name="Deep Red 100%">
      <a:srgbClr val="71180C"/>
    </a:custClr>
    <a:custClr name="Deep Red 1">
      <a:srgbClr val="5A130A"/>
    </a:custClr>
    <a:custClr name="Deep Red 2">
      <a:srgbClr val="440E07"/>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DAIMLER_PPT_CorpoS_01.potx" id="{EC543FD7-5EC4-4BA6-8D46-55751DB26C9A}" vid="{AC52DE23-0984-469A-AEB4-5459A6B76E0F}"/>
    </a:ext>
  </a:extLst>
</a:theme>
</file>

<file path=ppt/theme/theme2.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DAIMLER_PPT_Master_EN_01</Template>
  <TotalTime>0</TotalTime>
  <Words>1334</Words>
  <Application>Microsoft Office PowerPoint</Application>
  <PresentationFormat>Custom</PresentationFormat>
  <Paragraphs>135</Paragraphs>
  <Slides>17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ＭＳ Ｐゴシック</vt:lpstr>
      <vt:lpstr>Arial</vt:lpstr>
      <vt:lpstr>CorpoS</vt:lpstr>
      <vt:lpstr>Daimler CS</vt:lpstr>
      <vt:lpstr>Wingdings</vt:lpstr>
      <vt:lpstr>DAIMLER PowerPoint Master</vt:lpstr>
      <vt:lpstr>think-cell Slide</vt:lpstr>
      <vt:lpstr>PowerPoint Presentation</vt:lpstr>
      <vt:lpstr>Life Cycle(Part Tree) Overview</vt:lpstr>
      <vt:lpstr> Introduction </vt:lpstr>
      <vt:lpstr>Initiation</vt:lpstr>
      <vt:lpstr>Initiation</vt:lpstr>
      <vt:lpstr>Home Page-Prod web tree </vt:lpstr>
      <vt:lpstr>Content</vt:lpstr>
      <vt:lpstr>System Tutorial Navigation</vt:lpstr>
      <vt:lpstr> Search View Page</vt:lpstr>
      <vt:lpstr> Search Result Page</vt:lpstr>
      <vt:lpstr> Life Cycle    </vt:lpstr>
      <vt:lpstr>Life Cycle  </vt:lpstr>
      <vt:lpstr>Life Cycle_Quality  _</vt:lpstr>
      <vt:lpstr>Life Cycle_Quality_Check-Step  </vt:lpstr>
      <vt:lpstr>Life-Cycle_Production  </vt:lpstr>
      <vt:lpstr> Life-Cycle_Production_Work-step   </vt:lpstr>
      <vt:lpstr>Life Cycle Lifecycle – logistics The logistics node is used to display all available logistics information related to the actual part. If no information is available, the node is not shown in the tree. If logistics information is available, every sub node of the shipments node represents one shipment.  Lifecycle - recalls The recall view summarizes all the recalls, the part is assigned to. It's also used to display the historic recall data, so that every recall operation can be tracked by the PLA-User / PLA-Recall User.   </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Gadgil, Sachin (590-Extern)</dc:creator>
  <cp:lastModifiedBy>Surabhi, Mondal (623-Extern)</cp:lastModifiedBy>
  <cp:revision>457</cp:revision>
  <cp:lastPrinted>2017-11-15T07:44:35Z</cp:lastPrinted>
  <dcterms:created xsi:type="dcterms:W3CDTF">2017-08-01T20:34:53Z</dcterms:created>
  <dcterms:modified xsi:type="dcterms:W3CDTF">2020-11-09T11:23:01Z</dcterms:modified>
</cp:coreProperties>
</file>